
<file path=[Content_Types].xml><?xml version="1.0" encoding="utf-8"?>
<Types xmlns="http://schemas.openxmlformats.org/package/2006/content-types">
  <Override PartName="/_rels/.rels" ContentType="application/vnd.openxmlformats-package.relationships+xml"/>
  <Override PartName="/ppt/notesSlides/_rels/notesSlide51.xml.rels" ContentType="application/vnd.openxmlformats-package.relationships+xml"/>
  <Override PartName="/ppt/notesSlides/_rels/notesSlide50.xml.rels" ContentType="application/vnd.openxmlformats-package.relationships+xml"/>
  <Override PartName="/ppt/notesSlides/_rels/notesSlide44.xml.rels" ContentType="application/vnd.openxmlformats-package.relationships+xml"/>
  <Override PartName="/ppt/notesSlides/_rels/notesSlide43.xml.rels" ContentType="application/vnd.openxmlformats-package.relationships+xml"/>
  <Override PartName="/ppt/notesSlides/_rels/notesSlide42.xml.rels" ContentType="application/vnd.openxmlformats-package.relationships+xml"/>
  <Override PartName="/ppt/notesSlides/_rels/notesSlide41.xml.rels" ContentType="application/vnd.openxmlformats-package.relationships+xml"/>
  <Override PartName="/ppt/notesSlides/_rels/notesSlide40.xml.rels" ContentType="application/vnd.openxmlformats-package.relationships+xml"/>
  <Override PartName="/ppt/notesSlides/_rels/notesSlide34.xml.rels" ContentType="application/vnd.openxmlformats-package.relationships+xml"/>
  <Override PartName="/ppt/notesSlides/_rels/notesSlide33.xml.rels" ContentType="application/vnd.openxmlformats-package.relationships+xml"/>
  <Override PartName="/ppt/notesSlides/_rels/notesSlide32.xml.rels" ContentType="application/vnd.openxmlformats-package.relationships+xml"/>
  <Override PartName="/ppt/notesSlides/_rels/notesSlide31.xml.rels" ContentType="application/vnd.openxmlformats-package.relationships+xml"/>
  <Override PartName="/ppt/notesSlides/_rels/notesSlide30.xml.rels" ContentType="application/vnd.openxmlformats-package.relationships+xml"/>
  <Override PartName="/ppt/notesSlides/_rels/notesSlide49.xml.rels" ContentType="application/vnd.openxmlformats-package.relationships+xml"/>
  <Override PartName="/ppt/notesSlides/_rels/notesSlide24.xml.rels" ContentType="application/vnd.openxmlformats-package.relationships+xml"/>
  <Override PartName="/ppt/notesSlides/_rels/notesSlide48.xml.rels" ContentType="application/vnd.openxmlformats-package.relationships+xml"/>
  <Override PartName="/ppt/notesSlides/_rels/notesSlide23.xml.rels" ContentType="application/vnd.openxmlformats-package.relationships+xml"/>
  <Override PartName="/ppt/notesSlides/_rels/notesSlide47.xml.rels" ContentType="application/vnd.openxmlformats-package.relationships+xml"/>
  <Override PartName="/ppt/notesSlides/_rels/notesSlide22.xml.rels" ContentType="application/vnd.openxmlformats-package.relationships+xml"/>
  <Override PartName="/ppt/notesSlides/_rels/notesSlide46.xml.rels" ContentType="application/vnd.openxmlformats-package.relationships+xml"/>
  <Override PartName="/ppt/notesSlides/_rels/notesSlide21.xml.rels" ContentType="application/vnd.openxmlformats-package.relationships+xml"/>
  <Override PartName="/ppt/notesSlides/_rels/notesSlide45.xml.rels" ContentType="application/vnd.openxmlformats-package.relationships+xml"/>
  <Override PartName="/ppt/notesSlides/_rels/notesSlide20.xml.rels" ContentType="application/vnd.openxmlformats-package.relationships+xml"/>
  <Override PartName="/ppt/notesSlides/_rels/notesSlide19.xml.rels" ContentType="application/vnd.openxmlformats-package.relationships+xml"/>
  <Override PartName="/ppt/notesSlides/_rels/notesSlide18.xml.rels" ContentType="application/vnd.openxmlformats-package.relationships+xml"/>
  <Override PartName="/ppt/notesSlides/_rels/notesSlide4.xml.rels" ContentType="application/vnd.openxmlformats-package.relationships+xml"/>
  <Override PartName="/ppt/notesSlides/_rels/notesSlide28.xml.rels" ContentType="application/vnd.openxmlformats-package.relationships+xml"/>
  <Override PartName="/ppt/notesSlides/_rels/notesSlide38.xml.rels" ContentType="application/vnd.openxmlformats-package.relationships+xml"/>
  <Override PartName="/ppt/notesSlides/_rels/notesSlide13.xml.rels" ContentType="application/vnd.openxmlformats-package.relationships+xml"/>
  <Override PartName="/ppt/notesSlides/_rels/notesSlide3.xml.rels" ContentType="application/vnd.openxmlformats-package.relationships+xml"/>
  <Override PartName="/ppt/notesSlides/_rels/notesSlide27.xml.rels" ContentType="application/vnd.openxmlformats-package.relationships+xml"/>
  <Override PartName="/ppt/notesSlides/_rels/notesSlide37.xml.rels" ContentType="application/vnd.openxmlformats-package.relationships+xml"/>
  <Override PartName="/ppt/notesSlides/_rels/notesSlide12.xml.rels" ContentType="application/vnd.openxmlformats-package.relationships+xml"/>
  <Override PartName="/ppt/notesSlides/_rels/notesSlide2.xml.rels" ContentType="application/vnd.openxmlformats-package.relationships+xml"/>
  <Override PartName="/ppt/notesSlides/_rels/notesSlide26.xml.rels" ContentType="application/vnd.openxmlformats-package.relationships+xml"/>
  <Override PartName="/ppt/notesSlides/_rels/notesSlide36.xml.rels" ContentType="application/vnd.openxmlformats-package.relationships+xml"/>
  <Override PartName="/ppt/notesSlides/_rels/notesSlide11.xml.rels" ContentType="application/vnd.openxmlformats-package.relationships+xml"/>
  <Override PartName="/ppt/notesSlides/_rels/notesSlide25.xml.rels" ContentType="application/vnd.openxmlformats-package.relationships+xml"/>
  <Override PartName="/ppt/notesSlides/_rels/notesSlide35.xml.rels" ContentType="application/vnd.openxmlformats-package.relationships+xml"/>
  <Override PartName="/ppt/notesSlides/_rels/notesSlide10.xml.rels" ContentType="application/vnd.openxmlformats-package.relationships+xml"/>
  <Override PartName="/ppt/notesSlides/_rels/notesSlide5.xml.rels" ContentType="application/vnd.openxmlformats-package.relationships+xml"/>
  <Override PartName="/ppt/notesSlides/_rels/notesSlide29.xml.rels" ContentType="application/vnd.openxmlformats-package.relationships+xml"/>
  <Override PartName="/ppt/notesSlides/_rels/notesSlide39.xml.rels" ContentType="application/vnd.openxmlformats-package.relationships+xml"/>
  <Override PartName="/ppt/notesSlides/_rels/notesSlide14.xml.rels" ContentType="application/vnd.openxmlformats-package.relationships+xml"/>
  <Override PartName="/ppt/notesSlides/_rels/notesSlide9.xml.rels" ContentType="application/vnd.openxmlformats-package.relationships+xml"/>
  <Override PartName="/ppt/notesSlides/_rels/notesSlide17.xml.rels" ContentType="application/vnd.openxmlformats-package.relationships+xml"/>
  <Override PartName="/ppt/notesSlides/_rels/notesSlide8.xml.rels" ContentType="application/vnd.openxmlformats-package.relationships+xml"/>
  <Override PartName="/ppt/notesSlides/_rels/notesSlide16.xml.rels" ContentType="application/vnd.openxmlformats-package.relationships+xml"/>
  <Override PartName="/ppt/notesSlides/_rels/notesSlide7.xml.rels" ContentType="application/vnd.openxmlformats-package.relationships+xml"/>
  <Override PartName="/ppt/notesSlides/_rels/notesSlide15.xml.rels" ContentType="application/vnd.openxmlformats-package.relationships+xml"/>
  <Override PartName="/ppt/notesSlides/_rels/notesSlide6.xml.rels" ContentType="application/vnd.openxmlformats-package.relationships+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51.xml" ContentType="application/vnd.openxmlformats-officedocument.presentationml.notesSlide+xml"/>
  <Override PartName="/ppt/notesSlides/notesSlide26.xml" ContentType="application/vnd.openxmlformats-officedocument.presentationml.notesSlide+xml"/>
  <Override PartName="/ppt/notesSlides/notesSlide50.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44.xml" ContentType="application/vnd.openxmlformats-officedocument.presentationml.notesSlide+xml"/>
  <Override PartName="/ppt/notesSlides/notesSlide19.xml" ContentType="application/vnd.openxmlformats-officedocument.presentationml.notesSlide+xml"/>
  <Override PartName="/ppt/notesSlides/notesSlide47.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46.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43.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42.xml" ContentType="application/vnd.openxmlformats-officedocument.presentationml.notes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41.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notesSlides/notesSlide40.xml" ContentType="application/vnd.openxmlformats-officedocument.presentationml.notesSlide+xml"/>
  <Override PartName="/ppt/notesSlides/notesSlide15.xml" ContentType="application/vnd.openxmlformats-officedocument.presentationml.notesSlide+xml"/>
  <Override PartName="/ppt/notesSlides/notesSlide49.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48.xml" ContentType="application/vnd.openxmlformats-officedocument.presentationml.notesSlide+xml"/>
  <Override PartName="/ppt/notesSlides/notesSlide5.xml" ContentType="application/vnd.openxmlformats-officedocument.presentationml.notesSlide+xml"/>
  <Override PartName="/ppt/notesSlides/notesSlide45.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528.xml" ContentType="application/vnd.openxmlformats-officedocument.presentationml.slideLayout+xml"/>
  <Override PartName="/ppt/slideLayouts/slideLayout527.xml" ContentType="application/vnd.openxmlformats-officedocument.presentationml.slideLayout+xml"/>
  <Override PartName="/ppt/slideLayouts/slideLayout526.xml" ContentType="application/vnd.openxmlformats-officedocument.presentationml.slideLayout+xml"/>
  <Override PartName="/ppt/slideLayouts/slideLayout525.xml" ContentType="application/vnd.openxmlformats-officedocument.presentationml.slideLayout+xml"/>
  <Override PartName="/ppt/slideLayouts/slideLayout519.xml" ContentType="application/vnd.openxmlformats-officedocument.presentationml.slideLayout+xml"/>
  <Override PartName="/ppt/slideLayouts/slideLayout518.xml" ContentType="application/vnd.openxmlformats-officedocument.presentationml.slideLayout+xml"/>
  <Override PartName="/ppt/slideLayouts/slideLayout517.xml" ContentType="application/vnd.openxmlformats-officedocument.presentationml.slideLayout+xml"/>
  <Override PartName="/ppt/slideLayouts/slideLayout516.xml" ContentType="application/vnd.openxmlformats-officedocument.presentationml.slideLayout+xml"/>
  <Override PartName="/ppt/slideLayouts/slideLayout515.xml" ContentType="application/vnd.openxmlformats-officedocument.presentationml.slideLayout+xml"/>
  <Override PartName="/ppt/slideLayouts/slideLayout509.xml" ContentType="application/vnd.openxmlformats-officedocument.presentationml.slideLayout+xml"/>
  <Override PartName="/ppt/slideLayouts/slideLayout508.xml" ContentType="application/vnd.openxmlformats-officedocument.presentationml.slideLayout+xml"/>
  <Override PartName="/ppt/slideLayouts/slideLayout507.xml" ContentType="application/vnd.openxmlformats-officedocument.presentationml.slideLayout+xml"/>
  <Override PartName="/ppt/slideLayouts/slideLayout506.xml" ContentType="application/vnd.openxmlformats-officedocument.presentationml.slideLayout+xml"/>
  <Override PartName="/ppt/slideLayouts/slideLayout505.xml" ContentType="application/vnd.openxmlformats-officedocument.presentationml.slideLayout+xml"/>
  <Override PartName="/ppt/slideLayouts/slideLayout504.xml" ContentType="application/vnd.openxmlformats-officedocument.presentationml.slideLayout+xml"/>
  <Override PartName="/ppt/slideLayouts/slideLayout503.xml" ContentType="application/vnd.openxmlformats-officedocument.presentationml.slideLayout+xml"/>
  <Override PartName="/ppt/slideLayouts/slideLayout502.xml" ContentType="application/vnd.openxmlformats-officedocument.presentationml.slideLayout+xml"/>
  <Override PartName="/ppt/slideLayouts/slideLayout501.xml" ContentType="application/vnd.openxmlformats-officedocument.presentationml.slideLayout+xml"/>
  <Override PartName="/ppt/slideLayouts/slideLayout500.xml" ContentType="application/vnd.openxmlformats-officedocument.presentationml.slideLayout+xml"/>
  <Override PartName="/ppt/slideLayouts/slideLayout499.xml" ContentType="application/vnd.openxmlformats-officedocument.presentationml.slideLayout+xml"/>
  <Override PartName="/ppt/slideLayouts/slideLayout498.xml" ContentType="application/vnd.openxmlformats-officedocument.presentationml.slideLayout+xml"/>
  <Override PartName="/ppt/slideLayouts/slideLayout497.xml" ContentType="application/vnd.openxmlformats-officedocument.presentationml.slideLayout+xml"/>
  <Override PartName="/ppt/slideLayouts/slideLayout496.xml" ContentType="application/vnd.openxmlformats-officedocument.presentationml.slideLayout+xml"/>
  <Override PartName="/ppt/slideLayouts/slideLayout495.xml" ContentType="application/vnd.openxmlformats-officedocument.presentationml.slideLayout+xml"/>
  <Override PartName="/ppt/slideLayouts/slideLayout489.xml" ContentType="application/vnd.openxmlformats-officedocument.presentationml.slideLayout+xml"/>
  <Override PartName="/ppt/slideLayouts/slideLayout488.xml" ContentType="application/vnd.openxmlformats-officedocument.presentationml.slideLayout+xml"/>
  <Override PartName="/ppt/slideLayouts/slideLayout487.xml" ContentType="application/vnd.openxmlformats-officedocument.presentationml.slideLayout+xml"/>
  <Override PartName="/ppt/slideLayouts/slideLayout486.xml" ContentType="application/vnd.openxmlformats-officedocument.presentationml.slideLayout+xml"/>
  <Override PartName="/ppt/slideLayouts/slideLayout485.xml" ContentType="application/vnd.openxmlformats-officedocument.presentationml.slideLayout+xml"/>
  <Override PartName="/ppt/slideLayouts/slideLayout479.xml" ContentType="application/vnd.openxmlformats-officedocument.presentationml.slideLayout+xml"/>
  <Override PartName="/ppt/slideLayouts/slideLayout478.xml" ContentType="application/vnd.openxmlformats-officedocument.presentationml.slideLayout+xml"/>
  <Override PartName="/ppt/slideLayouts/slideLayout477.xml" ContentType="application/vnd.openxmlformats-officedocument.presentationml.slideLayout+xml"/>
  <Override PartName="/ppt/slideLayouts/slideLayout476.xml" ContentType="application/vnd.openxmlformats-officedocument.presentationml.slideLayout+xml"/>
  <Override PartName="/ppt/slideLayouts/slideLayout475.xml" ContentType="application/vnd.openxmlformats-officedocument.presentationml.slideLayout+xml"/>
  <Override PartName="/ppt/slideLayouts/slideLayout465.xml" ContentType="application/vnd.openxmlformats-officedocument.presentationml.slideLayout+xml"/>
  <Override PartName="/ppt/slideLayouts/slideLayout455.xml" ContentType="application/vnd.openxmlformats-officedocument.presentationml.slideLayout+xml"/>
  <Override PartName="/ppt/slideLayouts/slideLayout445.xml" ContentType="application/vnd.openxmlformats-officedocument.presentationml.slideLayout+xml"/>
  <Override PartName="/ppt/slideLayouts/slideLayout435.xml" ContentType="application/vnd.openxmlformats-officedocument.presentationml.slideLayout+xml"/>
  <Override PartName="/ppt/slideLayouts/slideLayout425.xml" ContentType="application/vnd.openxmlformats-officedocument.presentationml.slideLayout+xml"/>
  <Override PartName="/ppt/slideLayouts/slideLayout415.xml" ContentType="application/vnd.openxmlformats-officedocument.presentationml.slideLayout+xml"/>
  <Override PartName="/ppt/slideLayouts/slideLayout405.xml" ContentType="application/vnd.openxmlformats-officedocument.presentationml.slideLayout+xml"/>
  <Override PartName="/ppt/slideLayouts/slideLayout404.xml" ContentType="application/vnd.openxmlformats-officedocument.presentationml.slideLayout+xml"/>
  <Override PartName="/ppt/slideLayouts/slideLayout403.xml" ContentType="application/vnd.openxmlformats-officedocument.presentationml.slideLayout+xml"/>
  <Override PartName="/ppt/slideLayouts/slideLayout402.xml" ContentType="application/vnd.openxmlformats-officedocument.presentationml.slideLayout+xml"/>
  <Override PartName="/ppt/slideLayouts/slideLayout401.xml" ContentType="application/vnd.openxmlformats-officedocument.presentationml.slideLayout+xml"/>
  <Override PartName="/ppt/slideLayouts/slideLayout400.xml" ContentType="application/vnd.openxmlformats-officedocument.presentationml.slideLayout+xml"/>
  <Override PartName="/ppt/slideLayouts/slideLayout397.xml" ContentType="application/vnd.openxmlformats-officedocument.presentationml.slideLayout+xml"/>
  <Override PartName="/ppt/slideLayouts/slideLayout396.xml" ContentType="application/vnd.openxmlformats-officedocument.presentationml.slideLayout+xml"/>
  <Override PartName="/ppt/slideLayouts/slideLayout395.xml" ContentType="application/vnd.openxmlformats-officedocument.presentationml.slideLayout+xml"/>
  <Override PartName="/ppt/slideLayouts/slideLayout166.xml" ContentType="application/vnd.openxmlformats-officedocument.presentationml.slideLayout+xml"/>
  <Override PartName="/ppt/slideLayouts/slideLayout371.xml" ContentType="application/vnd.openxmlformats-officedocument.presentationml.slideLayout+xml"/>
  <Override PartName="/ppt/slideLayouts/slideLayout165.xml" ContentType="application/vnd.openxmlformats-officedocument.presentationml.slideLayout+xml"/>
  <Override PartName="/ppt/slideLayouts/slideLayout370.xml" ContentType="application/vnd.openxmlformats-officedocument.presentationml.slideLayout+xml"/>
  <Override PartName="/ppt/slideLayouts/slideLayout156.xml" ContentType="application/vnd.openxmlformats-officedocument.presentationml.slideLayout+xml"/>
  <Override PartName="/ppt/slideLayouts/slideLayout361.xml" ContentType="application/vnd.openxmlformats-officedocument.presentationml.slideLayout+xml"/>
  <Override PartName="/ppt/slideLayouts/slideLayout155.xml" ContentType="application/vnd.openxmlformats-officedocument.presentationml.slideLayout+xml"/>
  <Override PartName="/ppt/slideLayouts/slideLayout360.xml" ContentType="application/vnd.openxmlformats-officedocument.presentationml.slideLayout+xml"/>
  <Override PartName="/ppt/slideLayouts/slideLayout146.xml" ContentType="application/vnd.openxmlformats-officedocument.presentationml.slideLayout+xml"/>
  <Override PartName="/ppt/slideLayouts/slideLayout351.xml" ContentType="application/vnd.openxmlformats-officedocument.presentationml.slideLayout+xml"/>
  <Override PartName="/ppt/slideLayouts/slideLayout145.xml" ContentType="application/vnd.openxmlformats-officedocument.presentationml.slideLayout+xml"/>
  <Override PartName="/ppt/slideLayouts/slideLayout350.xml" ContentType="application/vnd.openxmlformats-officedocument.presentationml.slideLayout+xml"/>
  <Override PartName="/ppt/slideLayouts/slideLayout136.xml" ContentType="application/vnd.openxmlformats-officedocument.presentationml.slideLayout+xml"/>
  <Override PartName="/ppt/slideLayouts/slideLayout341.xml" ContentType="application/vnd.openxmlformats-officedocument.presentationml.slideLayout+xml"/>
  <Override PartName="/ppt/slideLayouts/slideLayout135.xml" ContentType="application/vnd.openxmlformats-officedocument.presentationml.slideLayout+xml"/>
  <Override PartName="/ppt/slideLayouts/slideLayout340.xml" ContentType="application/vnd.openxmlformats-officedocument.presentationml.slideLayout+xml"/>
  <Override PartName="/ppt/slideLayouts/slideLayout126.xml" ContentType="application/vnd.openxmlformats-officedocument.presentationml.slideLayout+xml"/>
  <Override PartName="/ppt/slideLayouts/slideLayout331.xml" ContentType="application/vnd.openxmlformats-officedocument.presentationml.slideLayout+xml"/>
  <Override PartName="/ppt/slideLayouts/slideLayout125.xml" ContentType="application/vnd.openxmlformats-officedocument.presentationml.slideLayout+xml"/>
  <Override PartName="/ppt/slideLayouts/slideLayout330.xml" ContentType="application/vnd.openxmlformats-officedocument.presentationml.slideLayout+xml"/>
  <Override PartName="/ppt/slideLayouts/slideLayout299.xml" ContentType="application/vnd.openxmlformats-officedocument.presentationml.slideLayout+xml"/>
  <Override PartName="/ppt/slideLayouts/slideLayout298.xml" ContentType="application/vnd.openxmlformats-officedocument.presentationml.slideLayout+xml"/>
  <Override PartName="/ppt/slideLayouts/slideLayout297.xml" ContentType="application/vnd.openxmlformats-officedocument.presentationml.slideLayout+xml"/>
  <Override PartName="/ppt/slideLayouts/slideLayout296.xml" ContentType="application/vnd.openxmlformats-officedocument.presentationml.slideLayout+xml"/>
  <Override PartName="/ppt/slideLayouts/slideLayout494.xml" ContentType="application/vnd.openxmlformats-officedocument.presentationml.slideLayout+xml"/>
  <Override PartName="/ppt/slideLayouts/slideLayout289.xml" ContentType="application/vnd.openxmlformats-officedocument.presentationml.slideLayout+xml"/>
  <Override PartName="/ppt/slideLayouts/slideLayout493.xml" ContentType="application/vnd.openxmlformats-officedocument.presentationml.slideLayout+xml"/>
  <Override PartName="/ppt/slideLayouts/slideLayout288.xml" ContentType="application/vnd.openxmlformats-officedocument.presentationml.slideLayout+xml"/>
  <Override PartName="/ppt/slideLayouts/slideLayout492.xml" ContentType="application/vnd.openxmlformats-officedocument.presentationml.slideLayout+xml"/>
  <Override PartName="/ppt/slideLayouts/slideLayout287.xml" ContentType="application/vnd.openxmlformats-officedocument.presentationml.slideLayout+xml"/>
  <Override PartName="/ppt/slideLayouts/slideLayout491.xml" ContentType="application/vnd.openxmlformats-officedocument.presentationml.slideLayout+xml"/>
  <Override PartName="/ppt/slideLayouts/slideLayout286.xml" ContentType="application/vnd.openxmlformats-officedocument.presentationml.slideLayout+xml"/>
  <Override PartName="/ppt/slideLayouts/slideLayout490.xml" ContentType="application/vnd.openxmlformats-officedocument.presentationml.slideLayout+xml"/>
  <Override PartName="/ppt/slideLayouts/slideLayout285.xml" ContentType="application/vnd.openxmlformats-officedocument.presentationml.slideLayout+xml"/>
  <Override PartName="/ppt/slideLayouts/slideLayout284.xml" ContentType="application/vnd.openxmlformats-officedocument.presentationml.slideLayout+xml"/>
  <Override PartName="/ppt/slideLayouts/slideLayout283.xml" ContentType="application/vnd.openxmlformats-officedocument.presentationml.slideLayout+xml"/>
  <Override PartName="/ppt/slideLayouts/slideLayout282.xml" ContentType="application/vnd.openxmlformats-officedocument.presentationml.slideLayout+xml"/>
  <Override PartName="/ppt/slideLayouts/slideLayout281.xml" ContentType="application/vnd.openxmlformats-officedocument.presentationml.slideLayout+xml"/>
  <Override PartName="/ppt/slideLayouts/slideLayout280.xml" ContentType="application/vnd.openxmlformats-officedocument.presentationml.slideLayout+xml"/>
  <Override PartName="/ppt/slideLayouts/slideLayout484.xml" ContentType="application/vnd.openxmlformats-officedocument.presentationml.slideLayout+xml"/>
  <Override PartName="/ppt/slideLayouts/slideLayout279.xml" ContentType="application/vnd.openxmlformats-officedocument.presentationml.slideLayout+xml"/>
  <Override PartName="/ppt/slideLayouts/slideLayout483.xml" ContentType="application/vnd.openxmlformats-officedocument.presentationml.slideLayout+xml"/>
  <Override PartName="/ppt/slideLayouts/slideLayout278.xml" ContentType="application/vnd.openxmlformats-officedocument.presentationml.slideLayout+xml"/>
  <Override PartName="/ppt/slideLayouts/slideLayout482.xml" ContentType="application/vnd.openxmlformats-officedocument.presentationml.slideLayout+xml"/>
  <Override PartName="/ppt/slideLayouts/slideLayout277.xml" ContentType="application/vnd.openxmlformats-officedocument.presentationml.slideLayout+xml"/>
  <Override PartName="/ppt/slideLayouts/slideLayout481.xml" ContentType="application/vnd.openxmlformats-officedocument.presentationml.slideLayout+xml"/>
  <Override PartName="/ppt/slideLayouts/slideLayout276.xml" ContentType="application/vnd.openxmlformats-officedocument.presentationml.slideLayout+xml"/>
  <Override PartName="/ppt/slideLayouts/slideLayout480.xml" ContentType="application/vnd.openxmlformats-officedocument.presentationml.slideLayout+xml"/>
  <Override PartName="/ppt/slideLayouts/slideLayout275.xml" ContentType="application/vnd.openxmlformats-officedocument.presentationml.slideLayout+xml"/>
  <Override PartName="/ppt/slideLayouts/slideLayout274.xml" ContentType="application/vnd.openxmlformats-officedocument.presentationml.slideLayout+xml"/>
  <Override PartName="/ppt/slideLayouts/slideLayout273.xml" ContentType="application/vnd.openxmlformats-officedocument.presentationml.slideLayout+xml"/>
  <Override PartName="/ppt/slideLayouts/slideLayout272.xml" ContentType="application/vnd.openxmlformats-officedocument.presentationml.slideLayout+xml"/>
  <Override PartName="/ppt/slideLayouts/slideLayout271.xml" ContentType="application/vnd.openxmlformats-officedocument.presentationml.slideLayout+xml"/>
  <Override PartName="/ppt/slideLayouts/slideLayout270.xml" ContentType="application/vnd.openxmlformats-officedocument.presentationml.slideLayout+xml"/>
  <Override PartName="/ppt/slideLayouts/slideLayout474.xml" ContentType="application/vnd.openxmlformats-officedocument.presentationml.slideLayout+xml"/>
  <Override PartName="/ppt/slideLayouts/slideLayout269.xml" ContentType="application/vnd.openxmlformats-officedocument.presentationml.slideLayout+xml"/>
  <Override PartName="/ppt/slideLayouts/slideLayout473.xml" ContentType="application/vnd.openxmlformats-officedocument.presentationml.slideLayout+xml"/>
  <Override PartName="/ppt/slideLayouts/slideLayout268.xml" ContentType="application/vnd.openxmlformats-officedocument.presentationml.slideLayout+xml"/>
  <Override PartName="/ppt/slideLayouts/slideLayout472.xml" ContentType="application/vnd.openxmlformats-officedocument.presentationml.slideLayout+xml"/>
  <Override PartName="/ppt/slideLayouts/slideLayout267.xml" ContentType="application/vnd.openxmlformats-officedocument.presentationml.slideLayout+xml"/>
  <Override PartName="/ppt/slideLayouts/slideLayout471.xml" ContentType="application/vnd.openxmlformats-officedocument.presentationml.slideLayout+xml"/>
  <Override PartName="/ppt/slideLayouts/slideLayout266.xml" ContentType="application/vnd.openxmlformats-officedocument.presentationml.slideLayout+xml"/>
  <Override PartName="/ppt/slideLayouts/slideLayout470.xml" ContentType="application/vnd.openxmlformats-officedocument.presentationml.slideLayout+xml"/>
  <Override PartName="/ppt/slideLayouts/slideLayout265.xml" ContentType="application/vnd.openxmlformats-officedocument.presentationml.slideLayout+xml"/>
  <Override PartName="/ppt/slideLayouts/slideLayout264.xml" ContentType="application/vnd.openxmlformats-officedocument.presentationml.slideLayout+xml"/>
  <Override PartName="/ppt/slideLayouts/slideLayout263.xml" ContentType="application/vnd.openxmlformats-officedocument.presentationml.slideLayout+xml"/>
  <Override PartName="/ppt/slideLayouts/slideLayout262.xml" ContentType="application/vnd.openxmlformats-officedocument.presentationml.slideLayout+xml"/>
  <Override PartName="/ppt/slideLayouts/slideLayout261.xml" ContentType="application/vnd.openxmlformats-officedocument.presentationml.slideLayout+xml"/>
  <Override PartName="/ppt/slideLayouts/slideLayout260.xml" ContentType="application/vnd.openxmlformats-officedocument.presentationml.slideLayout+xml"/>
  <Override PartName="/ppt/slideLayouts/slideLayout464.xml" ContentType="application/vnd.openxmlformats-officedocument.presentationml.slideLayout+xml"/>
  <Override PartName="/ppt/slideLayouts/slideLayout259.xml" ContentType="application/vnd.openxmlformats-officedocument.presentationml.slideLayout+xml"/>
  <Override PartName="/ppt/slideLayouts/slideLayout463.xml" ContentType="application/vnd.openxmlformats-officedocument.presentationml.slideLayout+xml"/>
  <Override PartName="/ppt/slideLayouts/slideLayout258.xml" ContentType="application/vnd.openxmlformats-officedocument.presentationml.slideLayout+xml"/>
  <Override PartName="/ppt/slideLayouts/slideLayout462.xml" ContentType="application/vnd.openxmlformats-officedocument.presentationml.slideLayout+xml"/>
  <Override PartName="/ppt/slideLayouts/slideLayout257.xml" ContentType="application/vnd.openxmlformats-officedocument.presentationml.slideLayout+xml"/>
  <Override PartName="/ppt/slideLayouts/slideLayout461.xml" ContentType="application/vnd.openxmlformats-officedocument.presentationml.slideLayout+xml"/>
  <Override PartName="/ppt/slideLayouts/slideLayout256.xml" ContentType="application/vnd.openxmlformats-officedocument.presentationml.slideLayout+xml"/>
  <Override PartName="/ppt/slideLayouts/slideLayout460.xml" ContentType="application/vnd.openxmlformats-officedocument.presentationml.slideLayout+xml"/>
  <Override PartName="/ppt/slideLayouts/slideLayout255.xml" ContentType="application/vnd.openxmlformats-officedocument.presentationml.slideLayout+xml"/>
  <Override PartName="/ppt/slideLayouts/slideLayout254.xml" ContentType="application/vnd.openxmlformats-officedocument.presentationml.slideLayout+xml"/>
  <Override PartName="/ppt/slideLayouts/slideLayout253.xml" ContentType="application/vnd.openxmlformats-officedocument.presentationml.slideLayout+xml"/>
  <Override PartName="/ppt/slideLayouts/slideLayout454.xml" ContentType="application/vnd.openxmlformats-officedocument.presentationml.slideLayout+xml"/>
  <Override PartName="/ppt/slideLayouts/slideLayout249.xml" ContentType="application/vnd.openxmlformats-officedocument.presentationml.slideLayout+xml"/>
  <Override PartName="/ppt/slideLayouts/slideLayout444.xml" ContentType="application/vnd.openxmlformats-officedocument.presentationml.slideLayout+xml"/>
  <Override PartName="/ppt/slideLayouts/slideLayout239.xml" ContentType="application/vnd.openxmlformats-officedocument.presentationml.slideLayout+xml"/>
  <Override PartName="/ppt/slideLayouts/slideLayout443.xml" ContentType="application/vnd.openxmlformats-officedocument.presentationml.slideLayout+xml"/>
  <Override PartName="/ppt/slideLayouts/slideLayout238.xml" ContentType="application/vnd.openxmlformats-officedocument.presentationml.slideLayout+xml"/>
  <Override PartName="/ppt/slideLayouts/slideLayout442.xml" ContentType="application/vnd.openxmlformats-officedocument.presentationml.slideLayout+xml"/>
  <Override PartName="/ppt/slideLayouts/slideLayout237.xml" ContentType="application/vnd.openxmlformats-officedocument.presentationml.slideLayout+xml"/>
  <Override PartName="/ppt/slideLayouts/slideLayout50.xml" ContentType="application/vnd.openxmlformats-officedocument.presentationml.slideLayout+xml"/>
  <Override PartName="/ppt/slideLayouts/slideLayout388.xml" ContentType="application/vnd.openxmlformats-officedocument.presentationml.slideLayout+xml"/>
  <Override PartName="/ppt/slideLayouts/slideLayout441.xml" ContentType="application/vnd.openxmlformats-officedocument.presentationml.slideLayout+xml"/>
  <Override PartName="/ppt/slideLayouts/slideLayout236.xml" ContentType="application/vnd.openxmlformats-officedocument.presentationml.slideLayout+xml"/>
  <Override PartName="/ppt/slideLayouts/slideLayout387.xml" ContentType="application/vnd.openxmlformats-officedocument.presentationml.slideLayout+xml"/>
  <Override PartName="/ppt/slideLayouts/slideLayout440.xml" ContentType="application/vnd.openxmlformats-officedocument.presentationml.slideLayout+xml"/>
  <Override PartName="/ppt/slideLayouts/slideLayout235.xml" ContentType="application/vnd.openxmlformats-officedocument.presentationml.slideLayout+xml"/>
  <Override PartName="/ppt/slideLayouts/slideLayout434.xml" ContentType="application/vnd.openxmlformats-officedocument.presentationml.slideLayout+xml"/>
  <Override PartName="/ppt/slideLayouts/slideLayout229.xml" ContentType="application/vnd.openxmlformats-officedocument.presentationml.slideLayout+xml"/>
  <Override PartName="/ppt/slideLayouts/slideLayout433.xml" ContentType="application/vnd.openxmlformats-officedocument.presentationml.slideLayout+xml"/>
  <Override PartName="/ppt/slideLayouts/slideLayout228.xml" ContentType="application/vnd.openxmlformats-officedocument.presentationml.slideLayout+xml"/>
  <Override PartName="/ppt/slideLayouts/slideLayout41.xml" ContentType="application/vnd.openxmlformats-officedocument.presentationml.slideLayout+xml"/>
  <Override PartName="/ppt/slideLayouts/slideLayout379.xml" ContentType="application/vnd.openxmlformats-officedocument.presentationml.slideLayout+xml"/>
  <Override PartName="/ppt/slideLayouts/slideLayout432.xml" ContentType="application/vnd.openxmlformats-officedocument.presentationml.slideLayout+xml"/>
  <Override PartName="/ppt/slideLayouts/slideLayout227.xml" ContentType="application/vnd.openxmlformats-officedocument.presentationml.slideLayout+xml"/>
  <Override PartName="/ppt/slideLayouts/slideLayout40.xml" ContentType="application/vnd.openxmlformats-officedocument.presentationml.slideLayout+xml"/>
  <Override PartName="/ppt/slideLayouts/slideLayout378.xml" ContentType="application/vnd.openxmlformats-officedocument.presentationml.slideLayout+xml"/>
  <Override PartName="/ppt/slideLayouts/slideLayout431.xml" ContentType="application/vnd.openxmlformats-officedocument.presentationml.slideLayout+xml"/>
  <Override PartName="/ppt/slideLayouts/slideLayout226.xml" ContentType="application/vnd.openxmlformats-officedocument.presentationml.slideLayout+xml"/>
  <Override PartName="/ppt/slideLayouts/slideLayout377.xml" ContentType="application/vnd.openxmlformats-officedocument.presentationml.slideLayout+xml"/>
  <Override PartName="/ppt/slideLayouts/slideLayout430.xml" ContentType="application/vnd.openxmlformats-officedocument.presentationml.slideLayout+xml"/>
  <Override PartName="/ppt/slideLayouts/slideLayout225.xml" ContentType="application/vnd.openxmlformats-officedocument.presentationml.slideLayout+xml"/>
  <Override PartName="/ppt/slideLayouts/slideLayout99.xml" ContentType="application/vnd.openxmlformats-officedocument.presentationml.slideLayout+xml"/>
  <Override PartName="/ppt/slideLayouts/slideLayout424.xml" ContentType="application/vnd.openxmlformats-officedocument.presentationml.slideLayout+xml"/>
  <Override PartName="/ppt/slideLayouts/slideLayout219.xml" ContentType="application/vnd.openxmlformats-officedocument.presentationml.slideLayout+xml"/>
  <Override PartName="/ppt/slideLayouts/slideLayout98.xml" ContentType="application/vnd.openxmlformats-officedocument.presentationml.slideLayout+xml"/>
  <Override PartName="/ppt/slideLayouts/slideLayout423.xml" ContentType="application/vnd.openxmlformats-officedocument.presentationml.slideLayout+xml"/>
  <Override PartName="/ppt/slideLayouts/slideLayout218.xml" ContentType="application/vnd.openxmlformats-officedocument.presentationml.slideLayout+xml"/>
  <Override PartName="/ppt/slideLayouts/slideLayout31.xml" ContentType="application/vnd.openxmlformats-officedocument.presentationml.slideLayout+xml"/>
  <Override PartName="/ppt/slideLayouts/slideLayout369.xml" ContentType="application/vnd.openxmlformats-officedocument.presentationml.slideLayout+xml"/>
  <Override PartName="/ppt/slideLayouts/slideLayout97.xml" ContentType="application/vnd.openxmlformats-officedocument.presentationml.slideLayout+xml"/>
  <Override PartName="/ppt/slideLayouts/slideLayout422.xml" ContentType="application/vnd.openxmlformats-officedocument.presentationml.slideLayout+xml"/>
  <Override PartName="/ppt/slideLayouts/slideLayout217.xml" ContentType="application/vnd.openxmlformats-officedocument.presentationml.slideLayout+xml"/>
  <Override PartName="/ppt/slideLayouts/slideLayout30.xml" ContentType="application/vnd.openxmlformats-officedocument.presentationml.slideLayout+xml"/>
  <Override PartName="/ppt/slideLayouts/slideLayout368.xml" ContentType="application/vnd.openxmlformats-officedocument.presentationml.slideLayout+xml"/>
  <Override PartName="/ppt/slideLayouts/slideLayout96.xml" ContentType="application/vnd.openxmlformats-officedocument.presentationml.slideLayout+xml"/>
  <Override PartName="/ppt/slideLayouts/slideLayout421.xml" ContentType="application/vnd.openxmlformats-officedocument.presentationml.slideLayout+xml"/>
  <Override PartName="/ppt/slideLayouts/slideLayout216.xml" ContentType="application/vnd.openxmlformats-officedocument.presentationml.slideLayout+xml"/>
  <Override PartName="/ppt/slideLayouts/slideLayout367.xml" ContentType="application/vnd.openxmlformats-officedocument.presentationml.slideLayout+xml"/>
  <Override PartName="/ppt/slideLayouts/slideLayout95.xml" ContentType="application/vnd.openxmlformats-officedocument.presentationml.slideLayout+xml"/>
  <Override PartName="/ppt/slideLayouts/slideLayout420.xml" ContentType="application/vnd.openxmlformats-officedocument.presentationml.slideLayout+xml"/>
  <Override PartName="/ppt/slideLayouts/slideLayout215.xml" ContentType="application/vnd.openxmlformats-officedocument.presentationml.slideLayout+xml"/>
  <Override PartName="/ppt/slideLayouts/slideLayout89.xml" ContentType="application/vnd.openxmlformats-officedocument.presentationml.slideLayout+xml"/>
  <Override PartName="/ppt/slideLayouts/slideLayout414.xml" ContentType="application/vnd.openxmlformats-officedocument.presentationml.slideLayout+xml"/>
  <Override PartName="/ppt/slideLayouts/slideLayout209.xml" ContentType="application/vnd.openxmlformats-officedocument.presentationml.slideLayout+xml"/>
  <Override PartName="/ppt/slideLayouts/slideLayout88.xml" ContentType="application/vnd.openxmlformats-officedocument.presentationml.slideLayout+xml"/>
  <Override PartName="/ppt/slideLayouts/slideLayout413.xml" ContentType="application/vnd.openxmlformats-officedocument.presentationml.slideLayout+xml"/>
  <Override PartName="/ppt/slideLayouts/slideLayout208.xml" ContentType="application/vnd.openxmlformats-officedocument.presentationml.slideLayout+xml"/>
  <Override PartName="/ppt/slideLayouts/slideLayout21.xml" ContentType="application/vnd.openxmlformats-officedocument.presentationml.slideLayout+xml"/>
  <Override PartName="/ppt/slideLayouts/slideLayout359.xml" ContentType="application/vnd.openxmlformats-officedocument.presentationml.slideLayout+xml"/>
  <Override PartName="/ppt/slideLayouts/slideLayout87.xml" ContentType="application/vnd.openxmlformats-officedocument.presentationml.slideLayout+xml"/>
  <Override PartName="/ppt/slideLayouts/slideLayout412.xml" ContentType="application/vnd.openxmlformats-officedocument.presentationml.slideLayout+xml"/>
  <Override PartName="/ppt/slideLayouts/slideLayout207.xml" ContentType="application/vnd.openxmlformats-officedocument.presentationml.slideLayout+xml"/>
  <Override PartName="/ppt/slideLayouts/slideLayout20.xml" ContentType="application/vnd.openxmlformats-officedocument.presentationml.slideLayout+xml"/>
  <Override PartName="/ppt/slideLayouts/slideLayout358.xml" ContentType="application/vnd.openxmlformats-officedocument.presentationml.slideLayout+xml"/>
  <Override PartName="/ppt/slideLayouts/slideLayout86.xml" ContentType="application/vnd.openxmlformats-officedocument.presentationml.slideLayout+xml"/>
  <Override PartName="/ppt/slideLayouts/slideLayout411.xml" ContentType="application/vnd.openxmlformats-officedocument.presentationml.slideLayout+xml"/>
  <Override PartName="/ppt/slideLayouts/slideLayout206.xml" ContentType="application/vnd.openxmlformats-officedocument.presentationml.slideLayout+xml"/>
  <Override PartName="/ppt/slideLayouts/slideLayout357.xml" ContentType="application/vnd.openxmlformats-officedocument.presentationml.slideLayout+xml"/>
  <Override PartName="/ppt/slideLayouts/slideLayout85.xml" ContentType="application/vnd.openxmlformats-officedocument.presentationml.slideLayout+xml"/>
  <Override PartName="/ppt/slideLayouts/slideLayout410.xml" ContentType="application/vnd.openxmlformats-officedocument.presentationml.slideLayout+xml"/>
  <Override PartName="/ppt/slideLayouts/slideLayout205.xml" ContentType="application/vnd.openxmlformats-officedocument.presentationml.slideLayout+xml"/>
  <Override PartName="/ppt/slideLayouts/slideLayout326.xml" ContentType="application/vnd.openxmlformats-officedocument.presentationml.slideLayout+xml"/>
  <Override PartName="/ppt/slideLayouts/slideLayout54.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325.xml" ContentType="application/vnd.openxmlformats-officedocument.presentationml.slideLayout+xml"/>
  <Override PartName="/ppt/slideLayouts/slideLayout53.xml" ContentType="application/vnd.openxmlformats-officedocument.presentationml.slideLayout+xml"/>
  <Override PartName="/ppt/slideLayouts/slideLayout198.xml" ContentType="application/vnd.openxmlformats-officedocument.presentationml.slideLayout+xml"/>
  <Override PartName="/ppt/slideLayouts/slideLayout521.xml" ContentType="application/vnd.openxmlformats-officedocument.presentationml.slideLayout+xml"/>
  <Override PartName="/ppt/slideLayouts/slideLayout316.xml" ContentType="application/vnd.openxmlformats-officedocument.presentationml.slideLayout+xml"/>
  <Override PartName="/ppt/slideLayouts/slideLayout44.xml" ContentType="application/vnd.openxmlformats-officedocument.presentationml.slideLayout+xml"/>
  <Override PartName="/ppt/slideLayouts/slideLayout394.xml" ContentType="application/vnd.openxmlformats-officedocument.presentationml.slideLayout+xml"/>
  <Override PartName="/ppt/slideLayouts/slideLayout189.xml" ContentType="application/vnd.openxmlformats-officedocument.presentationml.slideLayout+xml"/>
  <Override PartName="/ppt/slideLayouts/slideLayout520.xml" ContentType="application/vnd.openxmlformats-officedocument.presentationml.slideLayout+xml"/>
  <Override PartName="/ppt/slideLayouts/slideLayout315.xml" ContentType="application/vnd.openxmlformats-officedocument.presentationml.slideLayout+xml"/>
  <Override PartName="/ppt/slideLayouts/slideLayout43.xml" ContentType="application/vnd.openxmlformats-officedocument.presentationml.slideLayout+xml"/>
  <Override PartName="/ppt/slideLayouts/slideLayout393.xml" ContentType="application/vnd.openxmlformats-officedocument.presentationml.slideLayout+xml"/>
  <Override PartName="/ppt/slideLayouts/slideLayout188.xml" ContentType="application/vnd.openxmlformats-officedocument.presentationml.slideLayout+xml"/>
  <Override PartName="/ppt/slideLayouts/slideLayout511.xml" ContentType="application/vnd.openxmlformats-officedocument.presentationml.slideLayout+xml"/>
  <Override PartName="/ppt/slideLayouts/slideLayout306.xml" ContentType="application/vnd.openxmlformats-officedocument.presentationml.slideLayout+xml"/>
  <Override PartName="/ppt/slideLayouts/slideLayout34.xml" ContentType="application/vnd.openxmlformats-officedocument.presentationml.slideLayout+xml"/>
  <Override PartName="/ppt/slideLayouts/slideLayout384.xml" ContentType="application/vnd.openxmlformats-officedocument.presentationml.slideLayout+xml"/>
  <Override PartName="/ppt/slideLayouts/slideLayout179.xml" ContentType="application/vnd.openxmlformats-officedocument.presentationml.slideLayout+xml"/>
  <Override PartName="/ppt/slideLayouts/slideLayout510.xml" ContentType="application/vnd.openxmlformats-officedocument.presentationml.slideLayout+xml"/>
  <Override PartName="/ppt/slideLayouts/slideLayout305.xml" ContentType="application/vnd.openxmlformats-officedocument.presentationml.slideLayout+xml"/>
  <Override PartName="/ppt/slideLayouts/slideLayout33.xml" ContentType="application/vnd.openxmlformats-officedocument.presentationml.slideLayout+xml"/>
  <Override PartName="/ppt/slideLayouts/slideLayout383.xml" ContentType="application/vnd.openxmlformats-officedocument.presentationml.slideLayout+xml"/>
  <Override PartName="/ppt/slideLayouts/slideLayout178.xml" ContentType="application/vnd.openxmlformats-officedocument.presentationml.slideLayout+xml"/>
  <Override PartName="/ppt/slideLayouts/slideLayout24.xml" ContentType="application/vnd.openxmlformats-officedocument.presentationml.slideLayout+xml"/>
  <Override PartName="/ppt/slideLayouts/slideLayout374.xml" ContentType="application/vnd.openxmlformats-officedocument.presentationml.slideLayout+xml"/>
  <Override PartName="/ppt/slideLayouts/slideLayout169.xml" ContentType="application/vnd.openxmlformats-officedocument.presentationml.slideLayout+xml"/>
  <Override PartName="/ppt/slideLayouts/slideLayout23.xml" ContentType="application/vnd.openxmlformats-officedocument.presentationml.slideLayout+xml"/>
  <Override PartName="/ppt/slideLayouts/slideLayout373.xml" ContentType="application/vnd.openxmlformats-officedocument.presentationml.slideLayout+xml"/>
  <Override PartName="/ppt/slideLayouts/slideLayout168.xml" ContentType="application/vnd.openxmlformats-officedocument.presentationml.slideLayout+xml"/>
  <Override PartName="/ppt/slideLayouts/slideLayout22.xml" ContentType="application/vnd.openxmlformats-officedocument.presentationml.slideLayout+xml"/>
  <Override PartName="/ppt/slideLayouts/slideLayout372.xml" ContentType="application/vnd.openxmlformats-officedocument.presentationml.slideLayout+xml"/>
  <Override PartName="/ppt/slideLayouts/slideLayout167.xml" ContentType="application/vnd.openxmlformats-officedocument.presentationml.slideLayout+xml"/>
  <Override PartName="/ppt/slideLayouts/slideLayout164.xml" ContentType="application/vnd.openxmlformats-officedocument.presentationml.slideLayout+xml"/>
  <Override PartName="/ppt/slideLayouts/slideLayout439.xml" ContentType="application/vnd.openxmlformats-officedocument.presentationml.slideLayout+xml"/>
  <Override PartName="/ppt/slideLayouts/slideLayout163.xml" ContentType="application/vnd.openxmlformats-officedocument.presentationml.slideLayout+xml"/>
  <Override PartName="/ppt/slideLayouts/slideLayout438.xml" ContentType="application/vnd.openxmlformats-officedocument.presentationml.slideLayout+xml"/>
  <Override PartName="/ppt/slideLayouts/slideLayout162.xml" ContentType="application/vnd.openxmlformats-officedocument.presentationml.slideLayout+xml"/>
  <Override PartName="/ppt/slideLayouts/slideLayout437.xml" ContentType="application/vnd.openxmlformats-officedocument.presentationml.slideLayout+xml"/>
  <Override PartName="/ppt/slideLayouts/slideLayout161.xml" ContentType="application/vnd.openxmlformats-officedocument.presentationml.slideLayout+xml"/>
  <Override PartName="/ppt/slideLayouts/slideLayout436.xml" ContentType="application/vnd.openxmlformats-officedocument.presentationml.slideLayout+xml"/>
  <Override PartName="/ppt/slideLayouts/slideLayout160.xml" ContentType="application/vnd.openxmlformats-officedocument.presentationml.slideLayout+xml"/>
  <Override PartName="/ppt/slideLayouts/slideLayout14.xml" ContentType="application/vnd.openxmlformats-officedocument.presentationml.slideLayout+xml"/>
  <Override PartName="/ppt/slideLayouts/slideLayout364.xml" ContentType="application/vnd.openxmlformats-officedocument.presentationml.slideLayout+xml"/>
  <Override PartName="/ppt/slideLayouts/slideLayout159.xml" ContentType="application/vnd.openxmlformats-officedocument.presentationml.slideLayout+xml"/>
  <Override PartName="/ppt/slideLayouts/slideLayout13.xml" ContentType="application/vnd.openxmlformats-officedocument.presentationml.slideLayout+xml"/>
  <Override PartName="/ppt/slideLayouts/slideLayout363.xml" ContentType="application/vnd.openxmlformats-officedocument.presentationml.slideLayout+xml"/>
  <Override PartName="/ppt/slideLayouts/slideLayout158.xml" ContentType="application/vnd.openxmlformats-officedocument.presentationml.slideLayout+xml"/>
  <Override PartName="/ppt/slideLayouts/slideLayout12.xml" ContentType="application/vnd.openxmlformats-officedocument.presentationml.slideLayout+xml"/>
  <Override PartName="/ppt/slideLayouts/slideLayout362.xml" ContentType="application/vnd.openxmlformats-officedocument.presentationml.slideLayout+xml"/>
  <Override PartName="/ppt/slideLayouts/slideLayout157.xml" ContentType="application/vnd.openxmlformats-officedocument.presentationml.slideLayout+xml"/>
  <Override PartName="/ppt/slideLayouts/slideLayout349.xml" ContentType="application/vnd.openxmlformats-officedocument.presentationml.slideLayout+xml"/>
  <Override PartName="/ppt/slideLayouts/slideLayout11.xml" ContentType="application/vnd.openxmlformats-officedocument.presentationml.slideLayout+xml"/>
  <Override PartName="/ppt/slideLayouts/slideLayout348.xml" ContentType="application/vnd.openxmlformats-officedocument.presentationml.slideLayout+xml"/>
  <Override PartName="/ppt/slideLayouts/slideLayout10.xml" ContentType="application/vnd.openxmlformats-officedocument.presentationml.slideLayout+xml"/>
  <Override PartName="/ppt/slideLayouts/slideLayout154.xml" ContentType="application/vnd.openxmlformats-officedocument.presentationml.slideLayout+xml"/>
  <Override PartName="/ppt/slideLayouts/slideLayout429.xml" ContentType="application/vnd.openxmlformats-officedocument.presentationml.slideLayout+xml"/>
  <Override PartName="/ppt/slideLayouts/slideLayout153.xml" ContentType="application/vnd.openxmlformats-officedocument.presentationml.slideLayout+xml"/>
  <Override PartName="/ppt/slideLayouts/slideLayout428.xml" ContentType="application/vnd.openxmlformats-officedocument.presentationml.slideLayout+xml"/>
  <Override PartName="/ppt/slideLayouts/slideLayout152.xml" ContentType="application/vnd.openxmlformats-officedocument.presentationml.slideLayout+xml"/>
  <Override PartName="/ppt/slideLayouts/slideLayout427.xml" ContentType="application/vnd.openxmlformats-officedocument.presentationml.slideLayout+xml"/>
  <Override PartName="/ppt/slideLayouts/slideLayout151.xml" ContentType="application/vnd.openxmlformats-officedocument.presentationml.slideLayout+xml"/>
  <Override PartName="/ppt/slideLayouts/slideLayout426.xml" ContentType="application/vnd.openxmlformats-officedocument.presentationml.slideLayout+xml"/>
  <Override PartName="/ppt/slideLayouts/slideLayout150.xml" ContentType="application/vnd.openxmlformats-officedocument.presentationml.slideLayout+xml"/>
  <Override PartName="/ppt/slideLayouts/slideLayout354.xml" ContentType="application/vnd.openxmlformats-officedocument.presentationml.slideLayout+xml"/>
  <Override PartName="/ppt/slideLayouts/slideLayout149.xml" ContentType="application/vnd.openxmlformats-officedocument.presentationml.slideLayout+xml"/>
  <Override PartName="/ppt/slideLayouts/slideLayout353.xml" ContentType="application/vnd.openxmlformats-officedocument.presentationml.slideLayout+xml"/>
  <Override PartName="/ppt/slideLayouts/slideLayout148.xml" ContentType="application/vnd.openxmlformats-officedocument.presentationml.slideLayout+xml"/>
  <Override PartName="/ppt/slideLayouts/slideLayout352.xml" ContentType="application/vnd.openxmlformats-officedocument.presentationml.slideLayout+xml"/>
  <Override PartName="/ppt/slideLayouts/slideLayout147.xml" ContentType="application/vnd.openxmlformats-officedocument.presentationml.slideLayout+xml"/>
  <Override PartName="/ppt/slideLayouts/slideLayout144.xml" ContentType="application/vnd.openxmlformats-officedocument.presentationml.slideLayout+xml"/>
  <Override PartName="/ppt/slideLayouts/slideLayout419.xml" ContentType="application/vnd.openxmlformats-officedocument.presentationml.slideLayout+xml"/>
  <Override PartName="/ppt/slideLayouts/slideLayout143.xml" ContentType="application/vnd.openxmlformats-officedocument.presentationml.slideLayout+xml"/>
  <Override PartName="/ppt/slideLayouts/slideLayout418.xml" ContentType="application/vnd.openxmlformats-officedocument.presentationml.slideLayout+xml"/>
  <Override PartName="/ppt/slideLayouts/slideLayout142.xml" ContentType="application/vnd.openxmlformats-officedocument.presentationml.slideLayout+xml"/>
  <Override PartName="/ppt/slideLayouts/slideLayout417.xml" ContentType="application/vnd.openxmlformats-officedocument.presentationml.slideLayout+xml"/>
  <Override PartName="/ppt/slideLayouts/slideLayout141.xml" ContentType="application/vnd.openxmlformats-officedocument.presentationml.slideLayout+xml"/>
  <Override PartName="/ppt/slideLayouts/slideLayout416.xml" ContentType="application/vnd.openxmlformats-officedocument.presentationml.slideLayout+xml"/>
  <Override PartName="/ppt/slideLayouts/slideLayout140.xml" ContentType="application/vnd.openxmlformats-officedocument.presentationml.slideLayout+xml"/>
  <Override PartName="/ppt/slideLayouts/slideLayout344.xml" ContentType="application/vnd.openxmlformats-officedocument.presentationml.slideLayout+xml"/>
  <Override PartName="/ppt/slideLayouts/slideLayout139.xml" ContentType="application/vnd.openxmlformats-officedocument.presentationml.slideLayout+xml"/>
  <Override PartName="/ppt/slideLayouts/slideLayout343.xml" ContentType="application/vnd.openxmlformats-officedocument.presentationml.slideLayout+xml"/>
  <Override PartName="/ppt/slideLayouts/slideLayout138.xml" ContentType="application/vnd.openxmlformats-officedocument.presentationml.slideLayout+xml"/>
  <Override PartName="/ppt/slideLayouts/slideLayout342.xml" ContentType="application/vnd.openxmlformats-officedocument.presentationml.slideLayout+xml"/>
  <Override PartName="/ppt/slideLayouts/slideLayout137.xml" ContentType="application/vnd.openxmlformats-officedocument.presentationml.slideLayout+xml"/>
  <Override PartName="/ppt/slideLayouts/slideLayout134.xml" ContentType="application/vnd.openxmlformats-officedocument.presentationml.slideLayout+xml"/>
  <Override PartName="/ppt/slideLayouts/slideLayout409.xml" ContentType="application/vnd.openxmlformats-officedocument.presentationml.slideLayout+xml"/>
  <Override PartName="/ppt/slideLayouts/slideLayout133.xml" ContentType="application/vnd.openxmlformats-officedocument.presentationml.slideLayout+xml"/>
  <Override PartName="/ppt/slideLayouts/slideLayout408.xml" ContentType="application/vnd.openxmlformats-officedocument.presentationml.slideLayout+xml"/>
  <Override PartName="/ppt/slideLayouts/slideLayout132.xml" ContentType="application/vnd.openxmlformats-officedocument.presentationml.slideLayout+xml"/>
  <Override PartName="/ppt/slideLayouts/slideLayout407.xml" ContentType="application/vnd.openxmlformats-officedocument.presentationml.slideLayout+xml"/>
  <Override PartName="/ppt/slideLayouts/slideLayout131.xml" ContentType="application/vnd.openxmlformats-officedocument.presentationml.slideLayout+xml"/>
  <Override PartName="/ppt/slideLayouts/slideLayout406.xml" ContentType="application/vnd.openxmlformats-officedocument.presentationml.slideLayout+xml"/>
  <Override PartName="/ppt/slideLayouts/slideLayout130.xml" ContentType="application/vnd.openxmlformats-officedocument.presentationml.slideLayout+xml"/>
  <Override PartName="/ppt/slideLayouts/slideLayout467.xml" ContentType="application/vnd.openxmlformats-officedocument.presentationml.slideLayout+xml"/>
  <Override PartName="/ppt/slideLayouts/slideLayout191.xml" ContentType="application/vnd.openxmlformats-officedocument.presentationml.slideLayout+xml"/>
  <Override PartName="/ppt/slideLayouts/slideLayout123.xml" ContentType="application/vnd.openxmlformats-officedocument.presentationml.slideLayout+xml"/>
  <Override PartName="/ppt/slideLayouts/slideLayout466.xml" ContentType="application/vnd.openxmlformats-officedocument.presentationml.slideLayout+xml"/>
  <Override PartName="/ppt/slideLayouts/slideLayout190.xml" ContentType="application/vnd.openxmlformats-officedocument.presentationml.slideLayout+xml"/>
  <Override PartName="/ppt/slideLayouts/slideLayout122.xml" ContentType="application/vnd.openxmlformats-officedocument.presentationml.slideLayout+xml"/>
  <Override PartName="/ppt/slideLayouts/slideLayout121.xml" ContentType="application/vnd.openxmlformats-officedocument.presentationml.slideLayout+xml"/>
  <Override PartName="/ppt/slideLayouts/slideLayout120.xml" ContentType="application/vnd.openxmlformats-officedocument.presentationml.slideLayout+xml"/>
  <Override PartName="/ppt/slideLayouts/slideLayout110.xml" ContentType="application/vnd.openxmlformats-officedocument.presentationml.slideLayout+xml"/>
  <Override PartName="/ppt/slideLayouts/slideLayout100.xml" ContentType="application/vnd.openxmlformats-officedocument.presentationml.slideLayout+xml"/>
  <Override PartName="/ppt/slideLayouts/slideLayout457.xml" ContentType="application/vnd.openxmlformats-officedocument.presentationml.slideLayout+xml"/>
  <Override PartName="/ppt/slideLayouts/slideLayout181.xml" ContentType="application/vnd.openxmlformats-officedocument.presentationml.slideLayout+xml"/>
  <Override PartName="/ppt/slideLayouts/slideLayout113.xml" ContentType="application/vnd.openxmlformats-officedocument.presentationml.slideLayout+xml"/>
  <Override PartName="/ppt/slideLayouts/slideLayout212.xml" ContentType="application/vnd.openxmlformats-officedocument.presentationml.slideLayout+xml"/>
  <Override PartName="/ppt/slideLayouts/slideLayout92.xml" ContentType="application/vnd.openxmlformats-officedocument.presentationml.slideLayout+xml"/>
  <Override PartName="/ppt/slideLayouts/slideLayout456.xml" ContentType="application/vnd.openxmlformats-officedocument.presentationml.slideLayout+xml"/>
  <Override PartName="/ppt/slideLayouts/slideLayout180.xml" ContentType="application/vnd.openxmlformats-officedocument.presentationml.slideLayout+xml"/>
  <Override PartName="/ppt/slideLayouts/slideLayout112.xml" ContentType="application/vnd.openxmlformats-officedocument.presentationml.slideLayout+xml"/>
  <Override PartName="/ppt/slideLayouts/slideLayout211.xml" ContentType="application/vnd.openxmlformats-officedocument.presentationml.slideLayout+xml"/>
  <Override PartName="/ppt/slideLayouts/slideLayout91.xml" ContentType="application/vnd.openxmlformats-officedocument.presentationml.slideLayout+xml"/>
  <Override PartName="/ppt/slideLayouts/slideLayout111.xml" ContentType="application/vnd.openxmlformats-officedocument.presentationml.slideLayout+xml"/>
  <Override PartName="/ppt/slideLayouts/slideLayout210.xml" ContentType="application/vnd.openxmlformats-officedocument.presentationml.slideLayout+xml"/>
  <Override PartName="/ppt/slideLayouts/slideLayout90.xml" ContentType="application/vnd.openxmlformats-officedocument.presentationml.slideLayout+xml"/>
  <Override PartName="/ppt/slideLayouts/slideLayout447.xml" ContentType="application/vnd.openxmlformats-officedocument.presentationml.slideLayout+xml"/>
  <Override PartName="/ppt/slideLayouts/slideLayout171.xml" ContentType="application/vnd.openxmlformats-officedocument.presentationml.slideLayout+xml"/>
  <Override PartName="/ppt/slideLayouts/slideLayout103.xml" ContentType="application/vnd.openxmlformats-officedocument.presentationml.slideLayout+xml"/>
  <Override PartName="/ppt/slideLayouts/slideLayout202.xml" ContentType="application/vnd.openxmlformats-officedocument.presentationml.slideLayout+xml"/>
  <Override PartName="/ppt/slideLayouts/slideLayout82.xml" ContentType="application/vnd.openxmlformats-officedocument.presentationml.slideLayout+xml"/>
  <Override PartName="/ppt/slideLayouts/slideLayout446.xml" ContentType="application/vnd.openxmlformats-officedocument.presentationml.slideLayout+xml"/>
  <Override PartName="/ppt/slideLayouts/slideLayout170.xml" ContentType="application/vnd.openxmlformats-officedocument.presentationml.slideLayout+xml"/>
  <Override PartName="/ppt/slideLayouts/slideLayout102.xml" ContentType="application/vnd.openxmlformats-officedocument.presentationml.slideLayout+xml"/>
  <Override PartName="/ppt/slideLayouts/slideLayout201.xml" ContentType="application/vnd.openxmlformats-officedocument.presentationml.slideLayout+xml"/>
  <Override PartName="/ppt/slideLayouts/slideLayout81.xml" ContentType="application/vnd.openxmlformats-officedocument.presentationml.slideLayout+xml"/>
  <Override PartName="/ppt/slideLayouts/slideLayout101.xml" ContentType="application/vnd.openxmlformats-officedocument.presentationml.slideLayout+xml"/>
  <Override PartName="/ppt/slideLayouts/slideLayout80.xml" ContentType="application/vnd.openxmlformats-officedocument.presentationml.slideLayout+xml"/>
  <Override PartName="/ppt/slideLayouts/slideLayout376.xml" ContentType="application/vnd.openxmlformats-officedocument.presentationml.slideLayout+xml"/>
  <Override PartName="/ppt/slideLayouts/slideLayout224.xml" ContentType="application/vnd.openxmlformats-officedocument.presentationml.slideLayout+xml"/>
  <Override PartName="/ppt/slideLayouts/slideLayout79.xml" ContentType="application/vnd.openxmlformats-officedocument.presentationml.slideLayout+xml"/>
  <Override PartName="/ppt/slideLayouts/slideLayout346.xml" ContentType="application/vnd.openxmlformats-officedocument.presentationml.slideLayout+xml"/>
  <Override PartName="/ppt/slideLayouts/slideLayout74.xml" ContentType="application/vnd.openxmlformats-officedocument.presentationml.slideLayout+xml"/>
  <Override PartName="/ppt/slideLayouts/slideLayout345.xml" ContentType="application/vnd.openxmlformats-officedocument.presentationml.slideLayout+xml"/>
  <Override PartName="/ppt/slideLayouts/slideLayout73.xml" ContentType="application/vnd.openxmlformats-officedocument.presentationml.slideLayout+xml"/>
  <Override PartName="/ppt/slideLayouts/slideLayout453.xml" ContentType="application/vnd.openxmlformats-officedocument.presentationml.slideLayout+xml"/>
  <Override PartName="/ppt/slideLayouts/slideLayout248.xml" ContentType="application/vnd.openxmlformats-officedocument.presentationml.slideLayout+xml"/>
  <Override PartName="/ppt/slideLayouts/slideLayout176.xml" ContentType="application/vnd.openxmlformats-officedocument.presentationml.slideLayout+xml"/>
  <Override PartName="/ppt/slideLayouts/slideLayout381.xml" ContentType="application/vnd.openxmlformats-officedocument.presentationml.slideLayout+xml"/>
  <Override PartName="/ppt/slideLayouts/slideLayout9.xml" ContentType="application/vnd.openxmlformats-officedocument.presentationml.slideLayout+xml"/>
  <Override PartName="/ppt/slideLayouts/slideLayout72.xml" ContentType="application/vnd.openxmlformats-officedocument.presentationml.slideLayout+xml"/>
  <Override PartName="/ppt/slideLayouts/slideLayout452.xml" ContentType="application/vnd.openxmlformats-officedocument.presentationml.slideLayout+xml"/>
  <Override PartName="/ppt/slideLayouts/slideLayout247.xml" ContentType="application/vnd.openxmlformats-officedocument.presentationml.slideLayout+xml"/>
  <Override PartName="/ppt/slideLayouts/slideLayout175.xml" ContentType="application/vnd.openxmlformats-officedocument.presentationml.slideLayout+xml"/>
  <Override PartName="/ppt/slideLayouts/slideLayout380.xml" ContentType="application/vnd.openxmlformats-officedocument.presentationml.slideLayout+xml"/>
  <Override PartName="/ppt/slideLayouts/slideLayout8.xml" ContentType="application/vnd.openxmlformats-officedocument.presentationml.slideLayout+xml"/>
  <Override PartName="/ppt/slideLayouts/slideLayout71.xml" ContentType="application/vnd.openxmlformats-officedocument.presentationml.slideLayout+xml"/>
  <Override PartName="/ppt/slideLayouts/slideLayout451.xml" ContentType="application/vnd.openxmlformats-officedocument.presentationml.slideLayout+xml"/>
  <Override PartName="/ppt/slideLayouts/slideLayout246.xml" ContentType="application/vnd.openxmlformats-officedocument.presentationml.slideLayout+xml"/>
  <Override PartName="/ppt/slideLayouts/slideLayout33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4.xml" ContentType="application/vnd.openxmlformats-officedocument.presentationml.slideLayout+xml"/>
  <Override PartName="/ppt/slideLayouts/slideLayout336.xml" ContentType="application/vnd.openxmlformats-officedocument.presentationml.slideLayout+xml"/>
  <Override PartName="/ppt/slideLayouts/slideLayout64.xml" ContentType="application/vnd.openxmlformats-officedocument.presentationml.slideLayout+xml"/>
  <Override PartName="/ppt/slideLayouts/slideLayout3.xml" ContentType="application/vnd.openxmlformats-officedocument.presentationml.slideLayout+xml"/>
  <Override PartName="/ppt/slideLayouts/slideLayout335.xml" ContentType="application/vnd.openxmlformats-officedocument.presentationml.slideLayout+xml"/>
  <Override PartName="/ppt/slideLayouts/slideLayout63.xml" ContentType="application/vnd.openxmlformats-officedocument.presentationml.slideLayout+xml"/>
  <Override PartName="/ppt/slideLayouts/slideLayout129.xml" ContentType="application/vnd.openxmlformats-officedocument.presentationml.slideLayout+xml"/>
  <Override PartName="/ppt/slideLayouts/slideLayout2.xml" ContentType="application/vnd.openxmlformats-officedocument.presentationml.slideLayout+xml"/>
  <Override PartName="/ppt/slideLayouts/slideLayout334.xml" ContentType="application/vnd.openxmlformats-officedocument.presentationml.slideLayout+xml"/>
  <Override PartName="/ppt/slideLayouts/slideLayout62.xml" ContentType="application/vnd.openxmlformats-officedocument.presentationml.slideLayout+xml"/>
  <Override PartName="/ppt/slideLayouts/slideLayout375.xml" ContentType="application/vnd.openxmlformats-officedocument.presentationml.slideLayout+xml"/>
  <Override PartName="/ppt/slideLayouts/slideLayout223.xml" ContentType="application/vnd.openxmlformats-officedocument.presentationml.slideLayout+xml"/>
  <Override PartName="/ppt/slideLayouts/slideLayout78.xml" ContentType="application/vnd.openxmlformats-officedocument.presentationml.slideLayout+xml"/>
  <Override PartName="/ppt/slideLayouts/slideLayout108.xml" ContentType="application/vnd.openxmlformats-officedocument.presentationml.slideLayout+xml"/>
  <Override PartName="/ppt/slideLayouts/slideLayout313.xml" ContentType="application/vnd.openxmlformats-officedocument.presentationml.slideLayout+xml"/>
  <Override PartName="/ppt/slideLayouts/slideLayout391.xml" ContentType="application/vnd.openxmlformats-officedocument.presentationml.slideLayout+xml"/>
  <Override PartName="/ppt/slideLayouts/slideLayout186.xml" ContentType="application/vnd.openxmlformats-officedocument.presentationml.slideLayout+xml"/>
  <Override PartName="/ppt/slideLayouts/slideLayout323.xml" ContentType="application/vnd.openxmlformats-officedocument.presentationml.slideLayout+xml"/>
  <Override PartName="/ppt/slideLayouts/slideLayout118.xml" ContentType="application/vnd.openxmlformats-officedocument.presentationml.slideLayout+xml"/>
  <Override PartName="/ppt/slideLayouts/slideLayout242.xml" ContentType="application/vnd.openxmlformats-officedocument.presentationml.slideLayout+xml"/>
  <Override PartName="/ppt/slideLayouts/slideLayout29.xml" ContentType="application/vnd.openxmlformats-officedocument.presentationml.slideLayout+xml"/>
  <Override PartName="/ppt/slideLayouts/slideLayout49.xml" ContentType="application/vnd.openxmlformats-officedocument.presentationml.slideLayout+xml"/>
  <Override PartName="/ppt/slideLayouts/slideLayout107.xml" ContentType="application/vnd.openxmlformats-officedocument.presentationml.slideLayout+xml"/>
  <Override PartName="/ppt/slideLayouts/slideLayout312.xml" ContentType="application/vnd.openxmlformats-officedocument.presentationml.slideLayout+xml"/>
  <Override PartName="/ppt/slideLayouts/slideLayout390.xml" ContentType="application/vnd.openxmlformats-officedocument.presentationml.slideLayout+xml"/>
  <Override PartName="/ppt/slideLayouts/slideLayout185.xml" ContentType="application/vnd.openxmlformats-officedocument.presentationml.slideLayout+xml"/>
  <Override PartName="/ppt/slideLayouts/slideLayout322.xml" ContentType="application/vnd.openxmlformats-officedocument.presentationml.slideLayout+xml"/>
  <Override PartName="/ppt/slideLayouts/slideLayout117.xml" ContentType="application/vnd.openxmlformats-officedocument.presentationml.slideLayout+xml"/>
  <Override PartName="/ppt/slideLayouts/slideLayout241.xml" ContentType="application/vnd.openxmlformats-officedocument.presentationml.slideLayout+xml"/>
  <Override PartName="/ppt/slideLayouts/slideLayout28.xml" ContentType="application/vnd.openxmlformats-officedocument.presentationml.slideLayout+xml"/>
  <Override PartName="/ppt/slideLayouts/slideLayout48.xml" ContentType="application/vnd.openxmlformats-officedocument.presentationml.slideLayout+xml"/>
  <Override PartName="/ppt/slideLayouts/slideLayout106.xml" ContentType="application/vnd.openxmlformats-officedocument.presentationml.slideLayout+xml"/>
  <Override PartName="/ppt/slideLayouts/slideLayout311.xml" ContentType="application/vnd.openxmlformats-officedocument.presentationml.slideLayout+xml"/>
  <Override PartName="/ppt/slideLayouts/slideLayout184.xml" ContentType="application/vnd.openxmlformats-officedocument.presentationml.slideLayout+xml"/>
  <Override PartName="/ppt/slideLayouts/slideLayout321.xml" ContentType="application/vnd.openxmlformats-officedocument.presentationml.slideLayout+xml"/>
  <Override PartName="/ppt/slideLayouts/slideLayout116.xml" ContentType="application/vnd.openxmlformats-officedocument.presentationml.slideLayout+xml"/>
  <Override PartName="/ppt/slideLayouts/slideLayout240.xml" ContentType="application/vnd.openxmlformats-officedocument.presentationml.slideLayout+xml"/>
  <Override PartName="/ppt/slideLayouts/_rels/slideLayout528.xml.rels" ContentType="application/vnd.openxmlformats-package.relationships+xml"/>
  <Override PartName="/ppt/slideLayouts/_rels/slideLayout527.xml.rels" ContentType="application/vnd.openxmlformats-package.relationships+xml"/>
  <Override PartName="/ppt/slideLayouts/_rels/slideLayout523.xml.rels" ContentType="application/vnd.openxmlformats-package.relationships+xml"/>
  <Override PartName="/ppt/slideLayouts/_rels/slideLayout519.xml.rels" ContentType="application/vnd.openxmlformats-package.relationships+xml"/>
  <Override PartName="/ppt/slideLayouts/_rels/slideLayout518.xml.rels" ContentType="application/vnd.openxmlformats-package.relationships+xml"/>
  <Override PartName="/ppt/slideLayouts/_rels/slideLayout517.xml.rels" ContentType="application/vnd.openxmlformats-package.relationships+xml"/>
  <Override PartName="/ppt/slideLayouts/_rels/slideLayout516.xml.rels" ContentType="application/vnd.openxmlformats-package.relationships+xml"/>
  <Override PartName="/ppt/slideLayouts/_rels/slideLayout515.xml.rels" ContentType="application/vnd.openxmlformats-package.relationships+xml"/>
  <Override PartName="/ppt/slideLayouts/_rels/slideLayout514.xml.rels" ContentType="application/vnd.openxmlformats-package.relationships+xml"/>
  <Override PartName="/ppt/slideLayouts/_rels/slideLayout513.xml.rels" ContentType="application/vnd.openxmlformats-package.relationships+xml"/>
  <Override PartName="/ppt/slideLayouts/_rels/slideLayout509.xml.rels" ContentType="application/vnd.openxmlformats-package.relationships+xml"/>
  <Override PartName="/ppt/slideLayouts/_rels/slideLayout508.xml.rels" ContentType="application/vnd.openxmlformats-package.relationships+xml"/>
  <Override PartName="/ppt/slideLayouts/_rels/slideLayout507.xml.rels" ContentType="application/vnd.openxmlformats-package.relationships+xml"/>
  <Override PartName="/ppt/slideLayouts/_rels/slideLayout506.xml.rels" ContentType="application/vnd.openxmlformats-package.relationships+xml"/>
  <Override PartName="/ppt/slideLayouts/_rels/slideLayout505.xml.rels" ContentType="application/vnd.openxmlformats-package.relationships+xml"/>
  <Override PartName="/ppt/slideLayouts/_rels/slideLayout504.xml.rels" ContentType="application/vnd.openxmlformats-package.relationships+xml"/>
  <Override PartName="/ppt/slideLayouts/_rels/slideLayout503.xml.rels" ContentType="application/vnd.openxmlformats-package.relationships+xml"/>
  <Override PartName="/ppt/slideLayouts/_rels/slideLayout502.xml.rels" ContentType="application/vnd.openxmlformats-package.relationships+xml"/>
  <Override PartName="/ppt/slideLayouts/_rels/slideLayout485.xml.rels" ContentType="application/vnd.openxmlformats-package.relationships+xml"/>
  <Override PartName="/ppt/slideLayouts/_rels/slideLayout479.xml.rels" ContentType="application/vnd.openxmlformats-package.relationships+xml"/>
  <Override PartName="/ppt/slideLayouts/_rels/slideLayout475.xml.rels" ContentType="application/vnd.openxmlformats-package.relationships+xml"/>
  <Override PartName="/ppt/slideLayouts/_rels/slideLayout474.xml.rels" ContentType="application/vnd.openxmlformats-package.relationships+xml"/>
  <Override PartName="/ppt/slideLayouts/_rels/slideLayout473.xml.rels" ContentType="application/vnd.openxmlformats-package.relationships+xml"/>
  <Override PartName="/ppt/slideLayouts/_rels/slideLayout463.xml.rels" ContentType="application/vnd.openxmlformats-package.relationships+xml"/>
  <Override PartName="/ppt/slideLayouts/_rels/slideLayout462.xml.rels" ContentType="application/vnd.openxmlformats-package.relationships+xml"/>
  <Override PartName="/ppt/slideLayouts/_rels/slideLayout460.xml.rels" ContentType="application/vnd.openxmlformats-package.relationships+xml"/>
  <Override PartName="/ppt/slideLayouts/_rels/slideLayout453.xml.rels" ContentType="application/vnd.openxmlformats-package.relationships+xml"/>
  <Override PartName="/ppt/slideLayouts/_rels/slideLayout452.xml.rels" ContentType="application/vnd.openxmlformats-package.relationships+xml"/>
  <Override PartName="/ppt/slideLayouts/_rels/slideLayout443.xml.rels" ContentType="application/vnd.openxmlformats-package.relationships+xml"/>
  <Override PartName="/ppt/slideLayouts/_rels/slideLayout439.xml.rels" ContentType="application/vnd.openxmlformats-package.relationships+xml"/>
  <Override PartName="/ppt/slideLayouts/_rels/slideLayout438.xml.rels" ContentType="application/vnd.openxmlformats-package.relationships+xml"/>
  <Override PartName="/ppt/slideLayouts/_rels/slideLayout499.xml.rels" ContentType="application/vnd.openxmlformats-package.relationships+xml"/>
  <Override PartName="/ppt/slideLayouts/_rels/slideLayout433.xml.rels" ContentType="application/vnd.openxmlformats-package.relationships+xml"/>
  <Override PartName="/ppt/slideLayouts/_rels/slideLayout498.xml.rels" ContentType="application/vnd.openxmlformats-package.relationships+xml"/>
  <Override PartName="/ppt/slideLayouts/_rels/slideLayout432.xml.rels" ContentType="application/vnd.openxmlformats-package.relationships+xml"/>
  <Override PartName="/ppt/slideLayouts/_rels/slideLayout428.xml.rels" ContentType="application/vnd.openxmlformats-package.relationships+xml"/>
  <Override PartName="/ppt/slideLayouts/_rels/slideLayout427.xml.rels" ContentType="application/vnd.openxmlformats-package.relationships+xml"/>
  <Override PartName="/ppt/slideLayouts/_rels/slideLayout426.xml.rels" ContentType="application/vnd.openxmlformats-package.relationships+xml"/>
  <Override PartName="/ppt/slideLayouts/_rels/slideLayout489.xml.rels" ContentType="application/vnd.openxmlformats-package.relationships+xml"/>
  <Override PartName="/ppt/slideLayouts/_rels/slideLayout423.xml.rels" ContentType="application/vnd.openxmlformats-package.relationships+xml"/>
  <Override PartName="/ppt/slideLayouts/_rels/slideLayout488.xml.rels" ContentType="application/vnd.openxmlformats-package.relationships+xml"/>
  <Override PartName="/ppt/slideLayouts/_rels/slideLayout422.xml.rels" ContentType="application/vnd.openxmlformats-package.relationships+xml"/>
  <Override PartName="/ppt/slideLayouts/_rels/slideLayout487.xml.rels" ContentType="application/vnd.openxmlformats-package.relationships+xml"/>
  <Override PartName="/ppt/slideLayouts/_rels/slideLayout421.xml.rels" ContentType="application/vnd.openxmlformats-package.relationships+xml"/>
  <Override PartName="/ppt/slideLayouts/_rels/slideLayout486.xml.rels" ContentType="application/vnd.openxmlformats-package.relationships+xml"/>
  <Override PartName="/ppt/slideLayouts/_rels/slideLayout420.xml.rels" ContentType="application/vnd.openxmlformats-package.relationships+xml"/>
  <Override PartName="/ppt/slideLayouts/_rels/slideLayout415.xml.rels" ContentType="application/vnd.openxmlformats-package.relationships+xml"/>
  <Override PartName="/ppt/slideLayouts/_rels/slideLayout414.xml.rels" ContentType="application/vnd.openxmlformats-package.relationships+xml"/>
  <Override PartName="/ppt/slideLayouts/_rels/slideLayout413.xml.rels" ContentType="application/vnd.openxmlformats-package.relationships+xml"/>
  <Override PartName="/ppt/slideLayouts/_rels/slideLayout478.xml.rels" ContentType="application/vnd.openxmlformats-package.relationships+xml"/>
  <Override PartName="/ppt/slideLayouts/_rels/slideLayout412.xml.rels" ContentType="application/vnd.openxmlformats-package.relationships+xml"/>
  <Override PartName="/ppt/slideLayouts/_rels/slideLayout476.xml.rels" ContentType="application/vnd.openxmlformats-package.relationships+xml"/>
  <Override PartName="/ppt/slideLayouts/_rels/slideLayout410.xml.rels" ContentType="application/vnd.openxmlformats-package.relationships+xml"/>
  <Override PartName="/ppt/slideLayouts/_rels/slideLayout403.xml.rels" ContentType="application/vnd.openxmlformats-package.relationships+xml"/>
  <Override PartName="/ppt/slideLayouts/_rels/slideLayout402.xml.rels" ContentType="application/vnd.openxmlformats-package.relationships+xml"/>
  <Override PartName="/ppt/slideLayouts/_rels/slideLayout399.xml.rels" ContentType="application/vnd.openxmlformats-package.relationships+xml"/>
  <Override PartName="/ppt/slideLayouts/_rels/slideLayout395.xml.rels" ContentType="application/vnd.openxmlformats-package.relationships+xml"/>
  <Override PartName="/ppt/slideLayouts/_rels/slideLayout394.xml.rels" ContentType="application/vnd.openxmlformats-package.relationships+xml"/>
  <Override PartName="/ppt/slideLayouts/_rels/slideLayout393.xml.rels" ContentType="application/vnd.openxmlformats-package.relationships+xml"/>
  <Override PartName="/ppt/slideLayouts/_rels/slideLayout392.xml.rels" ContentType="application/vnd.openxmlformats-package.relationships+xml"/>
  <Override PartName="/ppt/slideLayouts/_rels/slideLayout391.xml.rels" ContentType="application/vnd.openxmlformats-package.relationships+xml"/>
  <Override PartName="/ppt/slideLayouts/_rels/slideLayout390.xml.rels" ContentType="application/vnd.openxmlformats-package.relationships+xml"/>
  <Override PartName="/ppt/slideLayouts/_rels/slideLayout322.xml.rels" ContentType="application/vnd.openxmlformats-package.relationships+xml"/>
  <Override PartName="/ppt/slideLayouts/_rels/slideLayout129.xml.rels" ContentType="application/vnd.openxmlformats-package.relationships+xml"/>
  <Override PartName="/ppt/slideLayouts/_rels/slideLayout388.xml.rels" ContentType="application/vnd.openxmlformats-package.relationships+xml"/>
  <Override PartName="/ppt/slideLayouts/_rels/slideLayout128.xml.rels" ContentType="application/vnd.openxmlformats-package.relationships+xml"/>
  <Override PartName="/ppt/slideLayouts/_rels/slideLayout321.xml.rels" ContentType="application/vnd.openxmlformats-package.relationships+xml"/>
  <Override PartName="/ppt/slideLayouts/_rels/slideLayout387.xml.rels" ContentType="application/vnd.openxmlformats-package.relationships+xml"/>
  <Override PartName="/ppt/slideLayouts/_rels/slideLayout127.xml.rels" ContentType="application/vnd.openxmlformats-package.relationships+xml"/>
  <Override PartName="/ppt/slideLayouts/_rels/slideLayout386.xml.rels" ContentType="application/vnd.openxmlformats-package.relationships+xml"/>
  <Override PartName="/ppt/slideLayouts/_rels/slideLayout126.xml.rels" ContentType="application/vnd.openxmlformats-package.relationships+xml"/>
  <Override PartName="/ppt/slideLayouts/_rels/slideLayout385.xml.rels" ContentType="application/vnd.openxmlformats-package.relationships+xml"/>
  <Override PartName="/ppt/slideLayouts/_rels/slideLayout125.xml.rels" ContentType="application/vnd.openxmlformats-package.relationships+xml"/>
  <Override PartName="/ppt/slideLayouts/_rels/slideLayout384.xml.rels" ContentType="application/vnd.openxmlformats-package.relationships+xml"/>
  <Override PartName="/ppt/slideLayouts/_rels/slideLayout383.xml.rels" ContentType="application/vnd.openxmlformats-package.relationships+xml"/>
  <Override PartName="/ppt/slideLayouts/_rels/slideLayout312.xml.rels" ContentType="application/vnd.openxmlformats-package.relationships+xml"/>
  <Override PartName="/ppt/slideLayouts/_rels/slideLayout378.xml.rels" ContentType="application/vnd.openxmlformats-package.relationships+xml"/>
  <Override PartName="/ppt/slideLayouts/_rels/slideLayout311.xml.rels" ContentType="application/vnd.openxmlformats-package.relationships+xml"/>
  <Override PartName="/ppt/slideLayouts/_rels/slideLayout118.xml.rels" ContentType="application/vnd.openxmlformats-package.relationships+xml"/>
  <Override PartName="/ppt/slideLayouts/_rels/slideLayout377.xml.rels" ContentType="application/vnd.openxmlformats-package.relationships+xml"/>
  <Override PartName="/ppt/slideLayouts/_rels/slideLayout310.xml.rels" ContentType="application/vnd.openxmlformats-package.relationships+xml"/>
  <Override PartName="/ppt/slideLayouts/_rels/slideLayout117.xml.rels" ContentType="application/vnd.openxmlformats-package.relationships+xml"/>
  <Override PartName="/ppt/slideLayouts/_rels/slideLayout376.xml.rels" ContentType="application/vnd.openxmlformats-package.relationships+xml"/>
  <Override PartName="/ppt/slideLayouts/_rels/slideLayout116.xml.rels" ContentType="application/vnd.openxmlformats-package.relationships+xml"/>
  <Override PartName="/ppt/slideLayouts/_rels/slideLayout375.xml.rels" ContentType="application/vnd.openxmlformats-package.relationships+xml"/>
  <Override PartName="/ppt/slideLayouts/_rels/slideLayout115.xml.rels" ContentType="application/vnd.openxmlformats-package.relationships+xml"/>
  <Override PartName="/ppt/slideLayouts/_rels/slideLayout374.xml.rels" ContentType="application/vnd.openxmlformats-package.relationships+xml"/>
  <Override PartName="/ppt/slideLayouts/_rels/slideLayout114.xml.rels" ContentType="application/vnd.openxmlformats-package.relationships+xml"/>
  <Override PartName="/ppt/slideLayouts/_rels/slideLayout373.xml.rels" ContentType="application/vnd.openxmlformats-package.relationships+xml"/>
  <Override PartName="/ppt/slideLayouts/_rels/slideLayout302.xml.rels" ContentType="application/vnd.openxmlformats-package.relationships+xml"/>
  <Override PartName="/ppt/slideLayouts/_rels/slideLayout368.xml.rels" ContentType="application/vnd.openxmlformats-package.relationships+xml"/>
  <Override PartName="/ppt/slideLayouts/_rels/slideLayout301.xml.rels" ContentType="application/vnd.openxmlformats-package.relationships+xml"/>
  <Override PartName="/ppt/slideLayouts/_rels/slideLayout367.xml.rels" ContentType="application/vnd.openxmlformats-package.relationships+xml"/>
  <Override PartName="/ppt/slideLayouts/_rels/slideLayout300.xml.rels" ContentType="application/vnd.openxmlformats-package.relationships+xml"/>
  <Override PartName="/ppt/slideLayouts/_rels/slideLayout366.xml.rels" ContentType="application/vnd.openxmlformats-package.relationships+xml"/>
  <Override PartName="/ppt/slideLayouts/_rels/slideLayout105.xml.rels" ContentType="application/vnd.openxmlformats-package.relationships+xml"/>
  <Override PartName="/ppt/slideLayouts/_rels/slideLayout364.xml.rels" ContentType="application/vnd.openxmlformats-package.relationships+xml"/>
  <Override PartName="/ppt/slideLayouts/_rels/slideLayout104.xml.rels" ContentType="application/vnd.openxmlformats-package.relationships+xml"/>
  <Override PartName="/ppt/slideLayouts/_rels/slideLayout363.xml.rels" ContentType="application/vnd.openxmlformats-package.relationships+xml"/>
  <Override PartName="/ppt/slideLayouts/_rels/slideLayout359.xml.rels" ContentType="application/vnd.openxmlformats-package.relationships+xml"/>
  <Override PartName="/ppt/slideLayouts/_rels/slideLayout358.xml.rels" ContentType="application/vnd.openxmlformats-package.relationships+xml"/>
  <Override PartName="/ppt/slideLayouts/_rels/slideLayout357.xml.rels" ContentType="application/vnd.openxmlformats-package.relationships+xml"/>
  <Override PartName="/ppt/slideLayouts/_rels/slideLayout356.xml.rels" ContentType="application/vnd.openxmlformats-package.relationships+xml"/>
  <Override PartName="/ppt/slideLayouts/_rels/slideLayout349.xml.rels" ContentType="application/vnd.openxmlformats-package.relationships+xml"/>
  <Override PartName="/ppt/slideLayouts/_rels/slideLayout348.xml.rels" ContentType="application/vnd.openxmlformats-package.relationships+xml"/>
  <Override PartName="/ppt/slideLayouts/_rels/slideLayout347.xml.rels" ContentType="application/vnd.openxmlformats-package.relationships+xml"/>
  <Override PartName="/ppt/slideLayouts/_rels/slideLayout346.xml.rels" ContentType="application/vnd.openxmlformats-package.relationships+xml"/>
  <Override PartName="/ppt/slideLayouts/_rels/slideLayout339.xml.rels" ContentType="application/vnd.openxmlformats-package.relationships+xml"/>
  <Override PartName="/ppt/slideLayouts/_rels/slideLayout338.xml.rels" ContentType="application/vnd.openxmlformats-package.relationships+xml"/>
  <Override PartName="/ppt/slideLayouts/_rels/slideLayout337.xml.rels" ContentType="application/vnd.openxmlformats-package.relationships+xml"/>
  <Override PartName="/ppt/slideLayouts/_rels/slideLayout336.xml.rels" ContentType="application/vnd.openxmlformats-package.relationships+xml"/>
  <Override PartName="/ppt/slideLayouts/_rels/slideLayout335.xml.rels" ContentType="application/vnd.openxmlformats-package.relationships+xml"/>
  <Override PartName="/ppt/slideLayouts/_rels/slideLayout334.xml.rels" ContentType="application/vnd.openxmlformats-package.relationships+xml"/>
  <Override PartName="/ppt/slideLayouts/_rels/slideLayout328.xml.rels" ContentType="application/vnd.openxmlformats-package.relationships+xml"/>
  <Override PartName="/ppt/slideLayouts/_rels/slideLayout327.xml.rels" ContentType="application/vnd.openxmlformats-package.relationships+xml"/>
  <Override PartName="/ppt/slideLayouts/_rels/slideLayout326.xml.rels" ContentType="application/vnd.openxmlformats-package.relationships+xml"/>
  <Override PartName="/ppt/slideLayouts/_rels/slideLayout325.xml.rels" ContentType="application/vnd.openxmlformats-package.relationships+xml"/>
  <Override PartName="/ppt/slideLayouts/_rels/slideLayout324.xml.rels" ContentType="application/vnd.openxmlformats-package.relationships+xml"/>
  <Override PartName="/ppt/slideLayouts/_rels/slideLayout389.xml.rels" ContentType="application/vnd.openxmlformats-package.relationships+xml"/>
  <Override PartName="/ppt/slideLayouts/_rels/slideLayout323.xml.rels" ContentType="application/vnd.openxmlformats-package.relationships+xml"/>
  <Override PartName="/ppt/slideLayouts/_rels/slideLayout511.xml.rels" ContentType="application/vnd.openxmlformats-package.relationships+xml"/>
  <Override PartName="/ppt/slideLayouts/_rels/slideLayout318.xml.rels" ContentType="application/vnd.openxmlformats-package.relationships+xml"/>
  <Override PartName="/ppt/slideLayouts/_rels/slideLayout317.xml.rels" ContentType="application/vnd.openxmlformats-package.relationships+xml"/>
  <Override PartName="/ppt/slideLayouts/_rels/slideLayout316.xml.rels" ContentType="application/vnd.openxmlformats-package.relationships+xml"/>
  <Override PartName="/ppt/slideLayouts/_rels/slideLayout314.xml.rels" ContentType="application/vnd.openxmlformats-package.relationships+xml"/>
  <Override PartName="/ppt/slideLayouts/_rels/slideLayout379.xml.rels" ContentType="application/vnd.openxmlformats-package.relationships+xml"/>
  <Override PartName="/ppt/slideLayouts/_rels/slideLayout313.xml.rels" ContentType="application/vnd.openxmlformats-package.relationships+xml"/>
  <Override PartName="/ppt/slideLayouts/_rels/slideLayout309.xml.rels" ContentType="application/vnd.openxmlformats-package.relationships+xml"/>
  <Override PartName="/ppt/slideLayouts/_rels/slideLayout501.xml.rels" ContentType="application/vnd.openxmlformats-package.relationships+xml"/>
  <Override PartName="/ppt/slideLayouts/_rels/slideLayout308.xml.rels" ContentType="application/vnd.openxmlformats-package.relationships+xml"/>
  <Override PartName="/ppt/slideLayouts/_rels/slideLayout500.xml.rels" ContentType="application/vnd.openxmlformats-package.relationships+xml"/>
  <Override PartName="/ppt/slideLayouts/_rels/slideLayout307.xml.rels" ContentType="application/vnd.openxmlformats-package.relationships+xml"/>
  <Override PartName="/ppt/slideLayouts/_rels/slideLayout306.xml.rels" ContentType="application/vnd.openxmlformats-package.relationships+xml"/>
  <Override PartName="/ppt/slideLayouts/_rels/slideLayout492.xml.rels" ContentType="application/vnd.openxmlformats-package.relationships+xml"/>
  <Override PartName="/ppt/slideLayouts/_rels/slideLayout233.xml.rels" ContentType="application/vnd.openxmlformats-package.relationships+xml"/>
  <Override PartName="/ppt/slideLayouts/_rels/slideLayout299.xml.rels" ContentType="application/vnd.openxmlformats-package.relationships+xml"/>
  <Override PartName="/ppt/slideLayouts/_rels/slideLayout232.xml.rels" ContentType="application/vnd.openxmlformats-package.relationships+xml"/>
  <Override PartName="/ppt/slideLayouts/_rels/slideLayout298.xml.rels" ContentType="application/vnd.openxmlformats-package.relationships+xml"/>
  <Override PartName="/ppt/slideLayouts/_rels/slideLayout231.xml.rels" ContentType="application/vnd.openxmlformats-package.relationships+xml"/>
  <Override PartName="/ppt/slideLayouts/_rels/slideLayout297.xml.rels" ContentType="application/vnd.openxmlformats-package.relationships+xml"/>
  <Override PartName="/ppt/slideLayouts/_rels/slideLayout365.xml.rels" ContentType="application/vnd.openxmlformats-package.relationships+xml"/>
  <Override PartName="/ppt/slideLayouts/_rels/slideLayout289.xml.rels" ContentType="application/vnd.openxmlformats-package.relationships+xml"/>
  <Override PartName="/ppt/slideLayouts/_rels/slideLayout481.xml.rels" ContentType="application/vnd.openxmlformats-package.relationships+xml"/>
  <Override PartName="/ppt/slideLayouts/_rels/slideLayout222.xml.rels" ContentType="application/vnd.openxmlformats-package.relationships+xml"/>
  <Override PartName="/ppt/slideLayouts/_rels/slideLayout288.xml.rels" ContentType="application/vnd.openxmlformats-package.relationships+xml"/>
  <Override PartName="/ppt/slideLayouts/_rels/slideLayout480.xml.rels" ContentType="application/vnd.openxmlformats-package.relationships+xml"/>
  <Override PartName="/ppt/slideLayouts/_rels/slideLayout221.xml.rels" ContentType="application/vnd.openxmlformats-package.relationships+xml"/>
  <Override PartName="/ppt/slideLayouts/_rels/slideLayout287.xml.rels" ContentType="application/vnd.openxmlformats-package.relationships+xml"/>
  <Override PartName="/ppt/slideLayouts/_rels/slideLayout220.xml.rels" ContentType="application/vnd.openxmlformats-package.relationships+xml"/>
  <Override PartName="/ppt/slideLayouts/_rels/slideLayout286.xml.rels" ContentType="application/vnd.openxmlformats-package.relationships+xml"/>
  <Override PartName="/ppt/slideLayouts/_rels/slideLayout285.xml.rels" ContentType="application/vnd.openxmlformats-package.relationships+xml"/>
  <Override PartName="/ppt/slideLayouts/_rels/slideLayout284.xml.rels" ContentType="application/vnd.openxmlformats-package.relationships+xml"/>
  <Override PartName="/ppt/slideLayouts/_rels/slideLayout355.xml.rels" ContentType="application/vnd.openxmlformats-package.relationships+xml"/>
  <Override PartName="/ppt/slideLayouts/_rels/slideLayout279.xml.rels" ContentType="application/vnd.openxmlformats-package.relationships+xml"/>
  <Override PartName="/ppt/slideLayouts/_rels/slideLayout354.xml.rels" ContentType="application/vnd.openxmlformats-package.relationships+xml"/>
  <Override PartName="/ppt/slideLayouts/_rels/slideLayout278.xml.rels" ContentType="application/vnd.openxmlformats-package.relationships+xml"/>
  <Override PartName="/ppt/slideLayouts/_rels/slideLayout353.xml.rels" ContentType="application/vnd.openxmlformats-package.relationships+xml"/>
  <Override PartName="/ppt/slideLayouts/_rels/slideLayout277.xml.rels" ContentType="application/vnd.openxmlformats-package.relationships+xml"/>
  <Override PartName="/ppt/slideLayouts/_rels/slideLayout210.xml.rels" ContentType="application/vnd.openxmlformats-package.relationships+xml"/>
  <Override PartName="/ppt/slideLayouts/_rels/slideLayout276.xml.rels" ContentType="application/vnd.openxmlformats-package.relationships+xml"/>
  <Override PartName="/ppt/slideLayouts/_rels/slideLayout345.xml.rels" ContentType="application/vnd.openxmlformats-package.relationships+xml"/>
  <Override PartName="/ppt/slideLayouts/_rels/slideLayout203.xml.rels" ContentType="application/vnd.openxmlformats-package.relationships+xml"/>
  <Override PartName="/ppt/slideLayouts/_rels/slideLayout269.xml.rels" ContentType="application/vnd.openxmlformats-package.relationships+xml"/>
  <Override PartName="/ppt/slideLayouts/_rels/slideLayout344.xml.rels" ContentType="application/vnd.openxmlformats-package.relationships+xml"/>
  <Override PartName="/ppt/slideLayouts/_rels/slideLayout202.xml.rels" ContentType="application/vnd.openxmlformats-package.relationships+xml"/>
  <Override PartName="/ppt/slideLayouts/_rels/slideLayout268.xml.rels" ContentType="application/vnd.openxmlformats-package.relationships+xml"/>
  <Override PartName="/ppt/slideLayouts/_rels/slideLayout343.xml.rels" ContentType="application/vnd.openxmlformats-package.relationships+xml"/>
  <Override PartName="/ppt/slideLayouts/_rels/slideLayout201.xml.rels" ContentType="application/vnd.openxmlformats-package.relationships+xml"/>
  <Override PartName="/ppt/slideLayouts/_rels/slideLayout267.xml.rels" ContentType="application/vnd.openxmlformats-package.relationships+xml"/>
  <Override PartName="/ppt/slideLayouts/_rels/slideLayout259.xml.rels" ContentType="application/vnd.openxmlformats-package.relationships+xml"/>
  <Override PartName="/ppt/slideLayouts/_rels/slideLayout258.xml.rels" ContentType="application/vnd.openxmlformats-package.relationships+xml"/>
  <Override PartName="/ppt/slideLayouts/_rels/slideLayout333.xml.rels" ContentType="application/vnd.openxmlformats-package.relationships+xml"/>
  <Override PartName="/ppt/slideLayouts/_rels/slideLayout257.xml.rels" ContentType="application/vnd.openxmlformats-package.relationships+xml"/>
  <Override PartName="/ppt/slideLayouts/_rels/slideLayout246.xml.rels" ContentType="application/vnd.openxmlformats-package.relationships+xml"/>
  <Override PartName="/ppt/slideLayouts/_rels/slideLayout315.xml.rels" ContentType="application/vnd.openxmlformats-package.relationships+xml"/>
  <Override PartName="/ppt/slideLayouts/_rels/slideLayout239.xml.rels" ContentType="application/vnd.openxmlformats-package.relationships+xml"/>
  <Override PartName="/ppt/slideLayouts/_rels/slideLayout157.xml.rels" ContentType="application/vnd.openxmlformats-package.relationships+xml"/>
  <Override PartName="/ppt/slideLayouts/_rels/slideLayout26.xml.rels" ContentType="application/vnd.openxmlformats-package.relationships+xml"/>
  <Override PartName="/ppt/slideLayouts/_rels/slideLayout305.xml.rels" ContentType="application/vnd.openxmlformats-package.relationships+xml"/>
  <Override PartName="/ppt/slideLayouts/_rels/slideLayout521.xml.rels" ContentType="application/vnd.openxmlformats-package.relationships+xml"/>
  <Override PartName="/ppt/slideLayouts/_rels/slideLayout4.xml.rels" ContentType="application/vnd.openxmlformats-package.relationships+xml"/>
  <Override PartName="/ppt/slideLayouts/_rels/slideLayout229.xml.rels" ContentType="application/vnd.openxmlformats-package.relationships+xml"/>
  <Override PartName="/ppt/slideLayouts/_rels/slideLayout304.xml.rels" ContentType="application/vnd.openxmlformats-package.relationships+xml"/>
  <Override PartName="/ppt/slideLayouts/_rels/slideLayout520.xml.rels" ContentType="application/vnd.openxmlformats-package.relationships+xml"/>
  <Override PartName="/ppt/slideLayouts/_rels/slideLayout3.xml.rels" ContentType="application/vnd.openxmlformats-package.relationships+xml"/>
  <Override PartName="/ppt/slideLayouts/_rels/slideLayout228.xml.rels" ContentType="application/vnd.openxmlformats-package.relationships+xml"/>
  <Override PartName="/ppt/slideLayouts/_rels/slideLayout369.xml.rels" ContentType="application/vnd.openxmlformats-package.relationships+xml"/>
  <Override PartName="/ppt/slideLayouts/_rels/slideLayout303.xml.rels" ContentType="application/vnd.openxmlformats-package.relationships+xml"/>
  <Override PartName="/ppt/slideLayouts/_rels/slideLayout2.xml.rels" ContentType="application/vnd.openxmlformats-package.relationships+xml"/>
  <Override PartName="/ppt/slideLayouts/_rels/slideLayout227.xml.rels" ContentType="application/vnd.openxmlformats-package.relationships+xml"/>
  <Override PartName="/ppt/slideLayouts/_rels/slideLayout19.xml.rels" ContentType="application/vnd.openxmlformats-package.relationships+xml"/>
  <Override PartName="/ppt/slideLayouts/_rels/slideLayout1.xml.rels" ContentType="application/vnd.openxmlformats-package.relationships+xml"/>
  <Override PartName="/ppt/slideLayouts/_rels/slideLayout226.xml.rels" ContentType="application/vnd.openxmlformats-package.relationships+xml"/>
  <Override PartName="/ppt/slideLayouts/_rels/slideLayout146.xml.rels" ContentType="application/vnd.openxmlformats-package.relationships+xml"/>
  <Override PartName="/ppt/slideLayouts/_rels/slideLayout145.xml.rels" ContentType="application/vnd.openxmlformats-package.relationships+xml"/>
  <Override PartName="/ppt/slideLayouts/_rels/slideLayout219.xml.rels" ContentType="application/vnd.openxmlformats-package.relationships+xml"/>
  <Override PartName="/ppt/slideLayouts/_rels/slideLayout510.xml.rels" ContentType="application/vnd.openxmlformats-package.relationships+xml"/>
  <Override PartName="/ppt/slideLayouts/_rels/slideLayout218.xml.rels" ContentType="application/vnd.openxmlformats-package.relationships+xml"/>
  <Override PartName="/ppt/slideLayouts/_rels/slideLayout217.xml.rels" ContentType="application/vnd.openxmlformats-package.relationships+xml"/>
  <Override PartName="/ppt/slideLayouts/_rels/slideLayout216.xml.rels" ContentType="application/vnd.openxmlformats-package.relationships+xml"/>
  <Override PartName="/ppt/slideLayouts/_rels/slideLayout136.xml.rels" ContentType="application/vnd.openxmlformats-package.relationships+xml"/>
  <Override PartName="/ppt/slideLayouts/_rels/slideLayout207.xml.rels" ContentType="application/vnd.openxmlformats-package.relationships+xml"/>
  <Override PartName="/ppt/slideLayouts/_rels/slideLayout92.xml.rels" ContentType="application/vnd.openxmlformats-package.relationships+xml"/>
  <Override PartName="/ppt/slideLayouts/_rels/slideLayout471.xml.rels" ContentType="application/vnd.openxmlformats-package.relationships+xml"/>
  <Override PartName="/ppt/slideLayouts/_rels/slideLayout212.xml.rels" ContentType="application/vnd.openxmlformats-package.relationships+xml"/>
  <Override PartName="/ppt/slideLayouts/_rels/slideLayout135.xml.rels" ContentType="application/vnd.openxmlformats-package.relationships+xml"/>
  <Override PartName="/ppt/slideLayouts/_rels/slideLayout206.xml.rels" ContentType="application/vnd.openxmlformats-package.relationships+xml"/>
  <Override PartName="/ppt/slideLayouts/_rels/slideLayout91.xml.rels" ContentType="application/vnd.openxmlformats-package.relationships+xml"/>
  <Override PartName="/ppt/slideLayouts/_rels/slideLayout470.xml.rels" ContentType="application/vnd.openxmlformats-package.relationships+xml"/>
  <Override PartName="/ppt/slideLayouts/_rels/slideLayout211.xml.rels" ContentType="application/vnd.openxmlformats-package.relationships+xml"/>
  <Override PartName="/ppt/slideLayouts/_rels/slideLayout205.xml.rels" ContentType="application/vnd.openxmlformats-package.relationships+xml"/>
  <Override PartName="/ppt/slideLayouts/_rels/slideLayout90.xml.rels" ContentType="application/vnd.openxmlformats-package.relationships+xml"/>
  <Override PartName="/ppt/slideLayouts/_rels/slideLayout134.xml.rels" ContentType="application/vnd.openxmlformats-package.relationships+xml"/>
  <Override PartName="/ppt/slideLayouts/_rels/slideLayout180.xml.rels" ContentType="application/vnd.openxmlformats-package.relationships+xml"/>
  <Override PartName="/ppt/slideLayouts/_rels/slideLayout144.xml.rels" ContentType="application/vnd.openxmlformats-package.relationships+xml"/>
  <Override PartName="/ppt/slideLayouts/_rels/slideLayout13.xml.rels" ContentType="application/vnd.openxmlformats-package.relationships+xml"/>
  <Override PartName="/ppt/slideLayouts/_rels/slideLayout361.xml.rels" ContentType="application/vnd.openxmlformats-package.relationships+xml"/>
  <Override PartName="/ppt/slideLayouts/_rels/slideLayout102.xml.rels" ContentType="application/vnd.openxmlformats-package.relationships+xml"/>
  <Override PartName="/ppt/slideLayouts/_rels/slideLayout168.xml.rels" ContentType="application/vnd.openxmlformats-package.relationships+xml"/>
  <Override PartName="/ppt/slideLayouts/_rels/slideLayout163.xml.rels" ContentType="application/vnd.openxmlformats-package.relationships+xml"/>
  <Override PartName="/ppt/slideLayouts/_rels/slideLayout153.xml.rels" ContentType="application/vnd.openxmlformats-package.relationships+xml"/>
  <Override PartName="/ppt/slideLayouts/_rels/slideLayout152.xml.rels" ContentType="application/vnd.openxmlformats-package.relationships+xml"/>
  <Override PartName="/ppt/slideLayouts/_rels/slideLayout151.xml.rels" ContentType="application/vnd.openxmlformats-package.relationships+xml"/>
  <Override PartName="/ppt/slideLayouts/_rels/slideLayout150.xml.rels" ContentType="application/vnd.openxmlformats-package.relationships+xml"/>
  <Override PartName="/ppt/slideLayouts/_rels/slideLayout143.xml.rels" ContentType="application/vnd.openxmlformats-package.relationships+xml"/>
  <Override PartName="/ppt/slideLayouts/_rels/slideLayout142.xml.rels" ContentType="application/vnd.openxmlformats-package.relationships+xml"/>
  <Override PartName="/ppt/slideLayouts/_rels/slideLayout141.xml.rels" ContentType="application/vnd.openxmlformats-package.relationships+xml"/>
  <Override PartName="/ppt/slideLayouts/_rels/slideLayout140.xml.rels" ContentType="application/vnd.openxmlformats-package.relationships+xml"/>
  <Override PartName="/ppt/slideLayouts/_rels/slideLayout495.xml.rels" ContentType="application/vnd.openxmlformats-package.relationships+xml"/>
  <Override PartName="/ppt/slideLayouts/_rels/slideLayout236.xml.rels" ContentType="application/vnd.openxmlformats-package.relationships+xml"/>
  <Override PartName="/ppt/slideLayouts/_rels/slideLayout491.xml.rels" ContentType="application/vnd.openxmlformats-package.relationships+xml"/>
  <Override PartName="/ppt/slideLayouts/_rels/slideLayout199.xml.rels" ContentType="application/vnd.openxmlformats-package.relationships+xml"/>
  <Override PartName="/ppt/slideLayouts/_rels/slideLayout133.xml.rels" ContentType="application/vnd.openxmlformats-package.relationships+xml"/>
  <Override PartName="/ppt/slideLayouts/_rels/slideLayout451.xml.rels" ContentType="application/vnd.openxmlformats-package.relationships+xml"/>
  <Override PartName="/ppt/slideLayouts/_rels/slideLayout159.xml.rels" ContentType="application/vnd.openxmlformats-package.relationships+xml"/>
  <Override PartName="/ppt/slideLayouts/_rels/slideLayout494.xml.rels" ContentType="application/vnd.openxmlformats-package.relationships+xml"/>
  <Override PartName="/ppt/slideLayouts/_rels/slideLayout235.xml.rels" ContentType="application/vnd.openxmlformats-package.relationships+xml"/>
  <Override PartName="/ppt/slideLayouts/_rels/slideLayout490.xml.rels" ContentType="application/vnd.openxmlformats-package.relationships+xml"/>
  <Override PartName="/ppt/slideLayouts/_rels/slideLayout198.xml.rels" ContentType="application/vnd.openxmlformats-package.relationships+xml"/>
  <Override PartName="/ppt/slideLayouts/_rels/slideLayout132.xml.rels" ContentType="application/vnd.openxmlformats-package.relationships+xml"/>
  <Override PartName="/ppt/slideLayouts/_rels/slideLayout450.xml.rels" ContentType="application/vnd.openxmlformats-package.relationships+xml"/>
  <Override PartName="/ppt/slideLayouts/_rels/slideLayout158.xml.rels" ContentType="application/vnd.openxmlformats-package.relationships+xml"/>
  <Override PartName="/ppt/slideLayouts/_rels/slideLayout493.xml.rels" ContentType="application/vnd.openxmlformats-package.relationships+xml"/>
  <Override PartName="/ppt/slideLayouts/_rels/slideLayout234.xml.rels" ContentType="application/vnd.openxmlformats-package.relationships+xml"/>
  <Override PartName="/ppt/slideLayouts/_rels/slideLayout197.xml.rels" ContentType="application/vnd.openxmlformats-package.relationships+xml"/>
  <Override PartName="/ppt/slideLayouts/_rels/slideLayout131.xml.rels" ContentType="application/vnd.openxmlformats-package.relationships+xml"/>
  <Override PartName="/ppt/slideLayouts/_rels/slideLayout372.xml.rels" ContentType="application/vnd.openxmlformats-package.relationships+xml"/>
  <Override PartName="/ppt/slideLayouts/_rels/slideLayout179.xml.rels" ContentType="application/vnd.openxmlformats-package.relationships+xml"/>
  <Override PartName="/ppt/slideLayouts/_rels/slideLayout113.xml.rels" ContentType="application/vnd.openxmlformats-package.relationships+xml"/>
  <Override PartName="/ppt/slideLayouts/_rels/slideLayout371.xml.rels" ContentType="application/vnd.openxmlformats-package.relationships+xml"/>
  <Override PartName="/ppt/slideLayouts/_rels/slideLayout178.xml.rels" ContentType="application/vnd.openxmlformats-package.relationships+xml"/>
  <Override PartName="/ppt/slideLayouts/_rels/slideLayout112.xml.rels" ContentType="application/vnd.openxmlformats-package.relationships+xml"/>
  <Override PartName="/ppt/slideLayouts/_rels/slideLayout332.xml.rels" ContentType="application/vnd.openxmlformats-package.relationships+xml"/>
  <Override PartName="/ppt/slideLayouts/_rels/slideLayout49.xml.rels" ContentType="application/vnd.openxmlformats-package.relationships+xml"/>
  <Override PartName="/ppt/slideLayouts/_rels/slideLayout256.xml.rels" ContentType="application/vnd.openxmlformats-package.relationships+xml"/>
  <Override PartName="/ppt/slideLayouts/_rels/slideLayout65.xml.rels" ContentType="application/vnd.openxmlformats-package.relationships+xml"/>
  <Override PartName="/ppt/slideLayouts/_rels/slideLayout401.xml.rels" ContentType="application/vnd.openxmlformats-package.relationships+xml"/>
  <Override PartName="/ppt/slideLayouts/_rels/slideLayout109.xml.rels" ContentType="application/vnd.openxmlformats-package.relationships+xml"/>
  <Override PartName="/ppt/slideLayouts/_rels/slideLayout130.xml.rels" ContentType="application/vnd.openxmlformats-package.relationships+xml"/>
  <Override PartName="/ppt/slideLayouts/_rels/slideLayout331.xml.rels" ContentType="application/vnd.openxmlformats-package.relationships+xml"/>
  <Override PartName="/ppt/slideLayouts/_rels/slideLayout48.xml.rels" ContentType="application/vnd.openxmlformats-package.relationships+xml"/>
  <Override PartName="/ppt/slideLayouts/_rels/slideLayout255.xml.rels" ContentType="application/vnd.openxmlformats-package.relationships+xml"/>
  <Override PartName="/ppt/slideLayouts/_rels/slideLayout382.xml.rels" ContentType="application/vnd.openxmlformats-package.relationships+xml"/>
  <Override PartName="/ppt/slideLayouts/_rels/slideLayout407.xml.rels" ContentType="application/vnd.openxmlformats-package.relationships+xml"/>
  <Override PartName="/ppt/slideLayouts/_rels/slideLayout33.xml.rels" ContentType="application/vnd.openxmlformats-package.relationships+xml"/>
  <Override PartName="/ppt/slideLayouts/_rels/slideLayout99.xml.rels" ContentType="application/vnd.openxmlformats-package.relationships+xml"/>
  <Override PartName="/ppt/slideLayouts/_rels/slideLayout64.xml.rels" ContentType="application/vnd.openxmlformats-package.relationships+xml"/>
  <Override PartName="/ppt/slideLayouts/_rels/slideLayout466.xml.rels" ContentType="application/vnd.openxmlformats-package.relationships+xml"/>
  <Override PartName="/ppt/slideLayouts/_rels/slideLayout400.xml.rels" ContentType="application/vnd.openxmlformats-package.relationships+xml"/>
  <Override PartName="/ppt/slideLayouts/_rels/slideLayout108.xml.rels" ContentType="application/vnd.openxmlformats-package.relationships+xml"/>
  <Override PartName="/ppt/slideLayouts/_rels/slideLayout396.xml.rels" ContentType="application/vnd.openxmlformats-package.relationships+xml"/>
  <Override PartName="/ppt/slideLayouts/_rels/slideLayout330.xml.rels" ContentType="application/vnd.openxmlformats-package.relationships+xml"/>
  <Override PartName="/ppt/slideLayouts/_rels/slideLayout47.xml.rels" ContentType="application/vnd.openxmlformats-package.relationships+xml"/>
  <Override PartName="/ppt/slideLayouts/_rels/slideLayout254.xml.rels" ContentType="application/vnd.openxmlformats-package.relationships+xml"/>
  <Override PartName="/ppt/slideLayouts/_rels/slideLayout381.xml.rels" ContentType="application/vnd.openxmlformats-package.relationships+xml"/>
  <Override PartName="/ppt/slideLayouts/_rels/slideLayout406.xml.rels" ContentType="application/vnd.openxmlformats-package.relationships+xml"/>
  <Override PartName="/ppt/slideLayouts/_rels/slideLayout32.xml.rels" ContentType="application/vnd.openxmlformats-package.relationships+xml"/>
  <Override PartName="/ppt/slideLayouts/_rels/slideLayout98.xml.rels" ContentType="application/vnd.openxmlformats-package.relationships+xml"/>
  <Override PartName="/ppt/slideLayouts/_rels/slideLayout465.xml.rels" ContentType="application/vnd.openxmlformats-package.relationships+xml"/>
  <Override PartName="/ppt/slideLayouts/_rels/slideLayout107.xml.rels" ContentType="application/vnd.openxmlformats-package.relationships+xml"/>
  <Override PartName="/ppt/slideLayouts/_rels/slideLayout174.xml.rels" ContentType="application/vnd.openxmlformats-package.relationships+xml"/>
  <Override PartName="/ppt/slideLayouts/_rels/slideLayout250.xml.rels" ContentType="application/vnd.openxmlformats-package.relationships+xml"/>
  <Override PartName="/ppt/slideLayouts/_rels/slideLayout362.xml.rels" ContentType="application/vnd.openxmlformats-package.relationships+xml"/>
  <Override PartName="/ppt/slideLayouts/_rels/slideLayout103.xml.rels" ContentType="application/vnd.openxmlformats-package.relationships+xml"/>
  <Override PartName="/ppt/slideLayouts/_rels/slideLayout172.xml.rels" ContentType="application/vnd.openxmlformats-package.relationships+xml"/>
  <Override PartName="/ppt/slideLayouts/_rels/slideLayout24.xml.rels" ContentType="application/vnd.openxmlformats-package.relationships+xml"/>
  <Override PartName="/ppt/slideLayouts/_rels/slideLayout291.xml.rels" ContentType="application/vnd.openxmlformats-package.relationships+xml"/>
  <Override PartName="/ppt/slideLayouts/_rels/slideLayout458.xml.rels" ContentType="application/vnd.openxmlformats-package.relationships+xml"/>
  <Override PartName="/ppt/slideLayouts/_rels/slideLayout84.xml.rels" ContentType="application/vnd.openxmlformats-package.relationships+xml"/>
  <Override PartName="/ppt/slideLayouts/_rels/slideLayout274.xml.rels" ContentType="application/vnd.openxmlformats-package.relationships+xml"/>
  <Override PartName="/ppt/slideLayouts/_rels/slideLayout397.xml.rels" ContentType="application/vnd.openxmlformats-package.relationships+xml"/>
  <Override PartName="/ppt/slideLayouts/_rels/slideLayout138.xml.rels" ContentType="application/vnd.openxmlformats-package.relationships+xml"/>
  <Override PartName="/ppt/slideLayouts/_rels/slideLayout468.xml.rels" ContentType="application/vnd.openxmlformats-package.relationships+xml"/>
  <Override PartName="/ppt/slideLayouts/_rels/slideLayout209.xml.rels" ContentType="application/vnd.openxmlformats-package.relationships+xml"/>
  <Override PartName="/ppt/slideLayouts/_rels/slideLayout94.xml.rels" ContentType="application/vnd.openxmlformats-package.relationships+xml"/>
  <Override PartName="/ppt/slideLayouts/_rels/slideLayout171.xml.rels" ContentType="application/vnd.openxmlformats-package.relationships+xml"/>
  <Override PartName="/ppt/slideLayouts/_rels/slideLayout296.xml.rels" ContentType="application/vnd.openxmlformats-package.relationships+xml"/>
  <Override PartName="/ppt/slideLayouts/_rels/slideLayout230.xml.rels" ContentType="application/vnd.openxmlformats-package.relationships+xml"/>
  <Override PartName="/ppt/slideLayouts/_rels/slideLayout89.xml.rels" ContentType="application/vnd.openxmlformats-package.relationships+xml"/>
  <Override PartName="/ppt/slideLayouts/_rels/slideLayout23.xml.rels" ContentType="application/vnd.openxmlformats-package.relationships+xml"/>
  <Override PartName="/ppt/slideLayouts/_rels/slideLayout290.xml.rels" ContentType="application/vnd.openxmlformats-package.relationships+xml"/>
  <Override PartName="/ppt/slideLayouts/_rels/slideLayout457.xml.rels" ContentType="application/vnd.openxmlformats-package.relationships+xml"/>
  <Override PartName="/ppt/slideLayouts/_rels/slideLayout83.xml.rels" ContentType="application/vnd.openxmlformats-package.relationships+xml"/>
  <Override PartName="/ppt/slideLayouts/_rels/slideLayout273.xml.rels" ContentType="application/vnd.openxmlformats-package.relationships+xml"/>
  <Override PartName="/ppt/slideLayouts/_rels/slideLayout472.xml.rels" ContentType="application/vnd.openxmlformats-package.relationships+xml"/>
  <Override PartName="/ppt/slideLayouts/_rels/slideLayout213.xml.rels" ContentType="application/vnd.openxmlformats-package.relationships+xml"/>
  <Override PartName="/ppt/slideLayouts/_rels/slideLayout137.xml.rels" ContentType="application/vnd.openxmlformats-package.relationships+xml"/>
  <Override PartName="/ppt/slideLayouts/_rels/slideLayout467.xml.rels" ContentType="application/vnd.openxmlformats-package.relationships+xml"/>
  <Override PartName="/ppt/slideLayouts/_rels/slideLayout208.xml.rels" ContentType="application/vnd.openxmlformats-package.relationships+xml"/>
  <Override PartName="/ppt/slideLayouts/_rels/slideLayout93.xml.rels" ContentType="application/vnd.openxmlformats-package.relationships+xml"/>
  <Override PartName="/ppt/slideLayouts/_rels/slideLayout170.xml.rels" ContentType="application/vnd.openxmlformats-package.relationships+xml"/>
  <Override PartName="/ppt/slideLayouts/_rels/slideLayout88.xml.rels" ContentType="application/vnd.openxmlformats-package.relationships+xml"/>
  <Override PartName="/ppt/slideLayouts/_rels/slideLayout22.xml.rels" ContentType="application/vnd.openxmlformats-package.relationships+xml"/>
  <Override PartName="/ppt/slideLayouts/_rels/slideLayout456.xml.rels" ContentType="application/vnd.openxmlformats-package.relationships+xml"/>
  <Override PartName="/ppt/slideLayouts/_rels/slideLayout82.xml.rels" ContentType="application/vnd.openxmlformats-package.relationships+xml"/>
  <Override PartName="/ppt/slideLayouts/_rels/slideLayout204.xml.rels" ContentType="application/vnd.openxmlformats-package.relationships+xml"/>
  <Override PartName="/ppt/slideLayouts/_rels/slideLayout272.xml.rels" ContentType="application/vnd.openxmlformats-package.relationships+xml"/>
  <Override PartName="/ppt/slideLayouts/_rels/slideLayout196.xml.rels" ContentType="application/vnd.openxmlformats-package.relationships+xml"/>
  <Override PartName="/ppt/slideLayouts/_rels/slideLayout87.xml.rels" ContentType="application/vnd.openxmlformats-package.relationships+xml"/>
  <Override PartName="/ppt/slideLayouts/_rels/slideLayout21.xml.rels" ContentType="application/vnd.openxmlformats-package.relationships+xml"/>
  <Override PartName="/ppt/slideLayouts/_rels/slideLayout455.xml.rels" ContentType="application/vnd.openxmlformats-package.relationships+xml"/>
  <Override PartName="/ppt/slideLayouts/_rels/slideLayout81.xml.rels" ContentType="application/vnd.openxmlformats-package.relationships+xml"/>
  <Override PartName="/ppt/slideLayouts/_rels/slideLayout271.xml.rels" ContentType="application/vnd.openxmlformats-package.relationships+xml"/>
  <Override PartName="/ppt/slideLayouts/_rels/slideLayout195.xml.rels" ContentType="application/vnd.openxmlformats-package.relationships+xml"/>
  <Override PartName="/ppt/slideLayouts/_rels/slideLayout15.xml.rels" ContentType="application/vnd.openxmlformats-package.relationships+xml"/>
  <Override PartName="/ppt/slideLayouts/_rels/slideLayout477.xml.rels" ContentType="application/vnd.openxmlformats-package.relationships+xml"/>
  <Override PartName="/ppt/slideLayouts/_rels/slideLayout411.xml.rels" ContentType="application/vnd.openxmlformats-package.relationships+xml"/>
  <Override PartName="/ppt/slideLayouts/_rels/slideLayout119.xml.rels" ContentType="application/vnd.openxmlformats-package.relationships+xml"/>
  <Override PartName="/ppt/slideLayouts/_rels/slideLayout461.xml.rels" ContentType="application/vnd.openxmlformats-package.relationships+xml"/>
  <Override PartName="/ppt/slideLayouts/_rels/slideLayout169.xml.rels" ContentType="application/vnd.openxmlformats-package.relationships+xml"/>
  <Override PartName="/ppt/slideLayouts/_rels/slideLayout38.xml.rels" ContentType="application/vnd.openxmlformats-package.relationships+xml"/>
  <Override PartName="/ppt/slideLayouts/_rels/slideLayout245.xml.rels" ContentType="application/vnd.openxmlformats-package.relationships+xml"/>
  <Override PartName="/ppt/slideLayouts/_rels/slideLayout320.xml.rels" ContentType="application/vnd.openxmlformats-package.relationships+xml"/>
  <Override PartName="/ppt/slideLayouts/_rels/slideLayout526.xml.rels" ContentType="application/vnd.openxmlformats-package.relationships+xml"/>
  <Override PartName="/ppt/slideLayouts/_rels/slideLayout9.xml.rels" ContentType="application/vnd.openxmlformats-package.relationships+xml"/>
  <Override PartName="/ppt/slideLayouts/_rels/slideLayout37.xml.rels" ContentType="application/vnd.openxmlformats-package.relationships+xml"/>
  <Override PartName="/ppt/slideLayouts/_rels/slideLayout244.xml.rels" ContentType="application/vnd.openxmlformats-package.relationships+xml"/>
  <Override PartName="/ppt/slideLayouts/_rels/slideLayout295.xml.rels" ContentType="application/vnd.openxmlformats-package.relationships+xml"/>
  <Override PartName="/ppt/slideLayouts/_rels/slideLayout525.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243.xml.rels" ContentType="application/vnd.openxmlformats-package.relationships+xml"/>
  <Override PartName="/ppt/slideLayouts/_rels/slideLayout370.xml.rels" ContentType="application/vnd.openxmlformats-package.relationships+xml"/>
  <Override PartName="/ppt/slideLayouts/_rels/slideLayout294.xml.rels" ContentType="application/vnd.openxmlformats-package.relationships+xml"/>
  <Override PartName="/ppt/slideLayouts/_rels/slideLayout524.xml.rels" ContentType="application/vnd.openxmlformats-package.relationships+xml"/>
  <Override PartName="/ppt/slideLayouts/_rels/slideLayout7.xml.rels" ContentType="application/vnd.openxmlformats-package.relationships+xml"/>
  <Override PartName="/ppt/slideLayouts/_rels/slideLayout409.xml.rels" ContentType="application/vnd.openxmlformats-package.relationships+xml"/>
  <Override PartName="/ppt/slideLayouts/_rels/slideLayout35.xml.rels" ContentType="application/vnd.openxmlformats-package.relationships+xml"/>
  <Override PartName="/ppt/slideLayouts/_rels/slideLayout242.xml.rels" ContentType="application/vnd.openxmlformats-package.relationships+xml"/>
  <Override PartName="/ppt/slideLayouts/_rels/slideLayout293.xml.rels" ContentType="application/vnd.openxmlformats-package.relationships+xml"/>
  <Override PartName="/ppt/slideLayouts/_rels/slideLayout20.xml.rels" ContentType="application/vnd.openxmlformats-package.relationships+xml"/>
  <Override PartName="/ppt/slideLayouts/_rels/slideLayout86.xml.rels" ContentType="application/vnd.openxmlformats-package.relationships+xml"/>
  <Override PartName="/ppt/slideLayouts/_rels/slideLayout6.xml.rels" ContentType="application/vnd.openxmlformats-package.relationships+xml"/>
  <Override PartName="/ppt/slideLayouts/_rels/slideLayout408.xml.rels" ContentType="application/vnd.openxmlformats-package.relationships+xml"/>
  <Override PartName="/ppt/slideLayouts/_rels/slideLayout34.xml.rels" ContentType="application/vnd.openxmlformats-package.relationships+xml"/>
  <Override PartName="/ppt/slideLayouts/_rels/slideLayout241.xml.rels" ContentType="application/vnd.openxmlformats-package.relationships+xml"/>
  <Override PartName="/ppt/slideLayouts/_rels/slideLayout123.xml.rels" ContentType="application/vnd.openxmlformats-package.relationships+xml"/>
  <Override PartName="/ppt/slideLayouts/_rels/slideLayout189.xml.rels" ContentType="application/vnd.openxmlformats-package.relationships+xml"/>
  <Override PartName="/ppt/slideLayouts/_rels/slideLayout292.xml.rels" ContentType="application/vnd.openxmlformats-package.relationships+xml"/>
  <Override PartName="/ppt/slideLayouts/_rels/slideLayout459.xml.rels" ContentType="application/vnd.openxmlformats-package.relationships+xml"/>
  <Override PartName="/ppt/slideLayouts/_rels/slideLayout85.xml.rels" ContentType="application/vnd.openxmlformats-package.relationships+xml"/>
  <Override PartName="/ppt/slideLayouts/_rels/slideLayout162.xml.rels" ContentType="application/vnd.openxmlformats-package.relationships+xml"/>
  <Override PartName="/ppt/slideLayouts/_rels/slideLayout281.xml.rels" ContentType="application/vnd.openxmlformats-package.relationships+xml"/>
  <Override PartName="/ppt/slideLayouts/_rels/slideLayout448.xml.rels" ContentType="application/vnd.openxmlformats-package.relationships+xml"/>
  <Override PartName="/ppt/slideLayouts/_rels/slideLayout74.xml.rels" ContentType="application/vnd.openxmlformats-package.relationships+xml"/>
  <Override PartName="/ppt/slideLayouts/_rels/slideLayout240.xml.rels" ContentType="application/vnd.openxmlformats-package.relationships+xml"/>
  <Override PartName="/ppt/slideLayouts/_rels/slideLayout122.xml.rels" ContentType="application/vnd.openxmlformats-package.relationships+xml"/>
  <Override PartName="/ppt/slideLayouts/_rels/slideLayout188.xml.rels" ContentType="application/vnd.openxmlformats-package.relationships+xml"/>
  <Override PartName="/ppt/slideLayouts/_rels/slideLayout161.xml.rels" ContentType="application/vnd.openxmlformats-package.relationships+xml"/>
  <Override PartName="/ppt/slideLayouts/_rels/slideLayout280.xml.rels" ContentType="application/vnd.openxmlformats-package.relationships+xml"/>
  <Override PartName="/ppt/slideLayouts/_rels/slideLayout447.xml.rels" ContentType="application/vnd.openxmlformats-package.relationships+xml"/>
  <Override PartName="/ppt/slideLayouts/_rels/slideLayout73.xml.rels" ContentType="application/vnd.openxmlformats-package.relationships+xml"/>
  <Override PartName="/ppt/slideLayouts/_rels/slideLayout263.xml.rels" ContentType="application/vnd.openxmlformats-package.relationships+xml"/>
  <Override PartName="/ppt/slideLayouts/_rels/slideLayout121.xml.rels" ContentType="application/vnd.openxmlformats-package.relationships+xml"/>
  <Override PartName="/ppt/slideLayouts/_rels/slideLayout187.xml.rels" ContentType="application/vnd.openxmlformats-package.relationships+xml"/>
  <Override PartName="/ppt/slideLayouts/_rels/slideLayout160.xml.rels" ContentType="application/vnd.openxmlformats-package.relationships+xml"/>
  <Override PartName="/ppt/slideLayouts/_rels/slideLayout12.xml.rels" ContentType="application/vnd.openxmlformats-package.relationships+xml"/>
  <Override PartName="/ppt/slideLayouts/_rels/slideLayout446.xml.rels" ContentType="application/vnd.openxmlformats-package.relationships+xml"/>
  <Override PartName="/ppt/slideLayouts/_rels/slideLayout72.xml.rels" ContentType="application/vnd.openxmlformats-package.relationships+xml"/>
  <Override PartName="/ppt/slideLayouts/_rels/slideLayout262.xml.rels" ContentType="application/vnd.openxmlformats-package.relationships+xml"/>
  <Override PartName="/ppt/slideLayouts/_rels/slideLayout120.xml.rels" ContentType="application/vnd.openxmlformats-package.relationships+xml"/>
  <Override PartName="/ppt/slideLayouts/_rels/slideLayout186.xml.rels" ContentType="application/vnd.openxmlformats-package.relationships+xml"/>
  <Override PartName="/ppt/slideLayouts/_rels/slideLayout11.xml.rels" ContentType="application/vnd.openxmlformats-package.relationships+xml"/>
  <Override PartName="/ppt/slideLayouts/_rels/slideLayout445.xml.rels" ContentType="application/vnd.openxmlformats-package.relationships+xml"/>
  <Override PartName="/ppt/slideLayouts/_rels/slideLayout71.xml.rels" ContentType="application/vnd.openxmlformats-package.relationships+xml"/>
  <Override PartName="/ppt/slideLayouts/_rels/slideLayout261.xml.rels" ContentType="application/vnd.openxmlformats-package.relationships+xml"/>
  <Override PartName="/ppt/slideLayouts/_rels/slideLayout185.xml.rels" ContentType="application/vnd.openxmlformats-package.relationships+xml"/>
  <Override PartName="/ppt/slideLayouts/_rels/slideLayout76.xml.rels" ContentType="application/vnd.openxmlformats-package.relationships+xml"/>
  <Override PartName="/ppt/slideLayouts/_rels/slideLayout10.xml.rels" ContentType="application/vnd.openxmlformats-package.relationships+xml"/>
  <Override PartName="/ppt/slideLayouts/_rels/slideLayout444.xml.rels" ContentType="application/vnd.openxmlformats-package.relationships+xml"/>
  <Override PartName="/ppt/slideLayouts/_rels/slideLayout70.xml.rels" ContentType="application/vnd.openxmlformats-package.relationships+xml"/>
  <Override PartName="/ppt/slideLayouts/_rels/slideLayout260.xml.rels" ContentType="application/vnd.openxmlformats-package.relationships+xml"/>
  <Override PartName="/ppt/slideLayouts/_rels/slideLayout184.xml.rels" ContentType="application/vnd.openxmlformats-package.relationships+xml"/>
  <Override PartName="/ppt/slideLayouts/_rels/slideLayout200.xml.rels" ContentType="application/vnd.openxmlformats-package.relationships+xml"/>
  <Override PartName="/ppt/slideLayouts/_rels/slideLayout124.xml.rels" ContentType="application/vnd.openxmlformats-package.relationships+xml"/>
  <Override PartName="/ppt/slideLayouts/_rels/slideLayout454.xml.rels" ContentType="application/vnd.openxmlformats-package.relationships+xml"/>
  <Override PartName="/ppt/slideLayouts/_rels/slideLayout80.xml.rels" ContentType="application/vnd.openxmlformats-package.relationships+xml"/>
  <Override PartName="/ppt/slideLayouts/_rels/slideLayout79.xml.rels" ContentType="application/vnd.openxmlformats-package.relationships+xml"/>
  <Override PartName="/ppt/slideLayouts/_rels/slideLayout282.xml.rels" ContentType="application/vnd.openxmlformats-package.relationships+xml"/>
  <Override PartName="/ppt/slideLayouts/_rels/slideLayout449.xml.rels" ContentType="application/vnd.openxmlformats-package.relationships+xml"/>
  <Override PartName="/ppt/slideLayouts/_rels/slideLayout75.xml.rels" ContentType="application/vnd.openxmlformats-package.relationships+xml"/>
  <Override PartName="/ppt/slideLayouts/_rels/slideLayout111.xml.rels" ContentType="application/vnd.openxmlformats-package.relationships+xml"/>
  <Override PartName="/ppt/slideLayouts/_rels/slideLayout177.xml.rels" ContentType="application/vnd.openxmlformats-package.relationships+xml"/>
  <Override PartName="/ppt/slideLayouts/_rels/slideLayout110.xml.rels" ContentType="application/vnd.openxmlformats-package.relationships+xml"/>
  <Override PartName="/ppt/slideLayouts/_rels/slideLayout176.xml.rels" ContentType="application/vnd.openxmlformats-package.relationships+xml"/>
  <Override PartName="/ppt/slideLayouts/_rels/slideLayout435.xml.rels" ContentType="application/vnd.openxmlformats-package.relationships+xml"/>
  <Override PartName="/ppt/slideLayouts/_rels/slideLayout61.xml.rels" ContentType="application/vnd.openxmlformats-package.relationships+xml"/>
  <Override PartName="/ppt/slideLayouts/_rels/slideLayout175.xml.rels" ContentType="application/vnd.openxmlformats-package.relationships+xml"/>
  <Override PartName="/ppt/slideLayouts/_rels/slideLayout434.xml.rels" ContentType="application/vnd.openxmlformats-package.relationships+xml"/>
  <Override PartName="/ppt/slideLayouts/_rels/slideLayout60.xml.rels" ContentType="application/vnd.openxmlformats-package.relationships+xml"/>
  <Override PartName="/ppt/slideLayouts/_rels/slideLayout66.xml.rels" ContentType="application/vnd.openxmlformats-package.relationships+xml"/>
  <Override PartName="/ppt/slideLayouts/_rels/slideLayout46.xml.rels" ContentType="application/vnd.openxmlformats-package.relationships+xml"/>
  <Override PartName="/ppt/slideLayouts/_rels/slideLayout253.xml.rels" ContentType="application/vnd.openxmlformats-package.relationships+xml"/>
  <Override PartName="/ppt/slideLayouts/_rels/slideLayout380.xml.rels" ContentType="application/vnd.openxmlformats-package.relationships+xml"/>
  <Override PartName="/ppt/slideLayouts/_rels/slideLayout405.xml.rels" ContentType="application/vnd.openxmlformats-package.relationships+xml"/>
  <Override PartName="/ppt/slideLayouts/_rels/slideLayout31.xml.rels" ContentType="application/vnd.openxmlformats-package.relationships+xml"/>
  <Override PartName="/ppt/slideLayouts/_rels/slideLayout97.xml.rels" ContentType="application/vnd.openxmlformats-package.relationships+xml"/>
  <Override PartName="/ppt/slideLayouts/_rels/slideLayout464.xml.rels" ContentType="application/vnd.openxmlformats-package.relationships+xml"/>
  <Override PartName="/ppt/slideLayouts/_rels/slideLayout106.xml.rels" ContentType="application/vnd.openxmlformats-package.relationships+xml"/>
  <Override PartName="/ppt/slideLayouts/_rels/slideLayout25.xml.rels" ContentType="application/vnd.openxmlformats-package.relationships+xml"/>
  <Override PartName="/ppt/slideLayouts/_rels/slideLayout156.xml.rels" ContentType="application/vnd.openxmlformats-package.relationships+xml"/>
  <Override PartName="/ppt/slideLayouts/_rels/slideLayout283.xml.rels" ContentType="application/vnd.openxmlformats-package.relationships+xml"/>
  <Override PartName="/ppt/slideLayouts/_rels/slideLayout101.xml.rels" ContentType="application/vnd.openxmlformats-package.relationships+xml"/>
  <Override PartName="/ppt/slideLayouts/_rels/slideLayout360.xml.rels" ContentType="application/vnd.openxmlformats-package.relationships+xml"/>
  <Override PartName="/ppt/slideLayouts/_rels/slideLayout167.xml.rels" ContentType="application/vnd.openxmlformats-package.relationships+xml"/>
  <Override PartName="/ppt/slideLayouts/_rels/slideLayout270.xml.rels" ContentType="application/vnd.openxmlformats-package.relationships+xml"/>
  <Override PartName="/ppt/slideLayouts/_rels/slideLayout194.xml.rels" ContentType="application/vnd.openxmlformats-package.relationships+xml"/>
  <Override PartName="/ppt/slideLayouts/_rels/slideLayout437.xml.rels" ContentType="application/vnd.openxmlformats-package.relationships+xml"/>
  <Override PartName="/ppt/slideLayouts/_rels/slideLayout63.xml.rels" ContentType="application/vnd.openxmlformats-package.relationships+xml"/>
  <Override PartName="/ppt/slideLayouts/_rels/slideLayout100.xml.rels" ContentType="application/vnd.openxmlformats-package.relationships+xml"/>
  <Override PartName="/ppt/slideLayouts/_rels/slideLayout166.xml.rels" ContentType="application/vnd.openxmlformats-package.relationships+xml"/>
  <Override PartName="/ppt/slideLayouts/_rels/slideLayout436.xml.rels" ContentType="application/vnd.openxmlformats-package.relationships+xml"/>
  <Override PartName="/ppt/slideLayouts/_rels/slideLayout62.xml.rels" ContentType="application/vnd.openxmlformats-package.relationships+xml"/>
  <Override PartName="/ppt/slideLayouts/_rels/slideLayout39.xml.rels" ContentType="application/vnd.openxmlformats-package.relationships+xml"/>
  <Override PartName="/ppt/slideLayouts/_rels/slideLayout165.xml.rels" ContentType="application/vnd.openxmlformats-package.relationships+xml"/>
  <Override PartName="/ppt/slideLayouts/_rels/slideLayout522.xml.rels" ContentType="application/vnd.openxmlformats-package.relationships+xml"/>
  <Override PartName="/ppt/slideLayouts/_rels/slideLayout5.xml.rels" ContentType="application/vnd.openxmlformats-package.relationships+xml"/>
  <Override PartName="/ppt/slideLayouts/_rels/slideLayout164.xml.rels" ContentType="application/vnd.openxmlformats-package.relationships+xml"/>
  <Override PartName="/ppt/slideLayouts/_rels/slideLayout56.xml.rels" ContentType="application/vnd.openxmlformats-package.relationships+xml"/>
  <Override PartName="/ppt/slideLayouts/_rels/slideLayout429.xml.rels" ContentType="application/vnd.openxmlformats-package.relationships+xml"/>
  <Override PartName="/ppt/slideLayouts/_rels/slideLayout55.xml.rels" ContentType="application/vnd.openxmlformats-package.relationships+xml"/>
  <Override PartName="/ppt/slideLayouts/_rels/slideLayout54.xml.rels" ContentType="application/vnd.openxmlformats-package.relationships+xml"/>
  <Override PartName="/ppt/slideLayouts/_rels/slideLayout53.xml.rels" ContentType="application/vnd.openxmlformats-package.relationships+xml"/>
  <Override PartName="/ppt/slideLayouts/_rels/slideLayout52.xml.rels" ContentType="application/vnd.openxmlformats-package.relationships+xml"/>
  <Override PartName="/ppt/slideLayouts/_rels/slideLayout29.xml.rels" ContentType="application/vnd.openxmlformats-package.relationships+xml"/>
  <Override PartName="/ppt/slideLayouts/_rels/slideLayout155.xml.rels" ContentType="application/vnd.openxmlformats-package.relationships+xml"/>
  <Override PartName="/ppt/slideLayouts/_rels/slideLayout182.xml.rels" ContentType="application/vnd.openxmlformats-package.relationships+xml"/>
  <Override PartName="/ppt/slideLayouts/_rels/slideLayout425.xml.rels" ContentType="application/vnd.openxmlformats-package.relationships+xml"/>
  <Override PartName="/ppt/slideLayouts/_rels/slideLayout51.xml.rels" ContentType="application/vnd.openxmlformats-package.relationships+xml"/>
  <Override PartName="/ppt/slideLayouts/_rels/slideLayout28.xml.rels" ContentType="application/vnd.openxmlformats-package.relationships+xml"/>
  <Override PartName="/ppt/slideLayouts/_rels/slideLayout154.xml.rels" ContentType="application/vnd.openxmlformats-package.relationships+xml"/>
  <Override PartName="/ppt/slideLayouts/_rels/slideLayout181.xml.rels" ContentType="application/vnd.openxmlformats-package.relationships+xml"/>
  <Override PartName="/ppt/slideLayouts/_rels/slideLayout424.xml.rels" ContentType="application/vnd.openxmlformats-package.relationships+xml"/>
  <Override PartName="/ppt/slideLayouts/_rels/slideLayout50.xml.rels" ContentType="application/vnd.openxmlformats-package.relationships+xml"/>
  <Override PartName="/ppt/slideLayouts/_rels/slideLayout482.xml.rels" ContentType="application/vnd.openxmlformats-package.relationships+xml"/>
  <Override PartName="/ppt/slideLayouts/_rels/slideLayout223.xml.rels" ContentType="application/vnd.openxmlformats-package.relationships+xml"/>
  <Override PartName="/ppt/slideLayouts/_rels/slideLayout147.xml.rels" ContentType="application/vnd.openxmlformats-package.relationships+xml"/>
  <Override PartName="/ppt/slideLayouts/_rels/slideLayout417.xml.rels" ContentType="application/vnd.openxmlformats-package.relationships+xml"/>
  <Override PartName="/ppt/slideLayouts/_rels/slideLayout43.xml.rels" ContentType="application/vnd.openxmlformats-package.relationships+xml"/>
  <Override PartName="/ppt/slideLayouts/_rels/slideLayout442.xml.rels" ContentType="application/vnd.openxmlformats-package.relationships+xml"/>
  <Override PartName="/ppt/slideLayouts/_rels/slideLayout249.xml.rels" ContentType="application/vnd.openxmlformats-package.relationships+xml"/>
  <Override PartName="/ppt/slideLayouts/_rels/slideLayout416.xml.rels" ContentType="application/vnd.openxmlformats-package.relationships+xml"/>
  <Override PartName="/ppt/slideLayouts/_rels/slideLayout42.xml.rels" ContentType="application/vnd.openxmlformats-package.relationships+xml"/>
  <Override PartName="/ppt/slideLayouts/_rels/slideLayout441.xml.rels" ContentType="application/vnd.openxmlformats-package.relationships+xml"/>
  <Override PartName="/ppt/slideLayouts/_rels/slideLayout248.xml.rels" ContentType="application/vnd.openxmlformats-package.relationships+xml"/>
  <Override PartName="/ppt/slideLayouts/_rels/slideLayout41.xml.rels" ContentType="application/vnd.openxmlformats-package.relationships+xml"/>
  <Override PartName="/ppt/slideLayouts/_rels/slideLayout247.xml.rels" ContentType="application/vnd.openxmlformats-package.relationships+xml"/>
  <Override PartName="/ppt/slideLayouts/_rels/slideLayout40.xml.rels" ContentType="application/vnd.openxmlformats-package.relationships+xml"/>
  <Override PartName="/ppt/slideLayouts/_rels/slideLayout78.xml.rels" ContentType="application/vnd.openxmlformats-package.relationships+xml"/>
  <Override PartName="/ppt/slideLayouts/_rels/slideLayout497.xml.rels" ContentType="application/vnd.openxmlformats-package.relationships+xml"/>
  <Override PartName="/ppt/slideLayouts/_rels/slideLayout431.xml.rels" ContentType="application/vnd.openxmlformats-package.relationships+xml"/>
  <Override PartName="/ppt/slideLayouts/_rels/slideLayout238.xml.rels" ContentType="application/vnd.openxmlformats-package.relationships+xml"/>
  <Override PartName="/ppt/slideLayouts/_rels/slideLayout77.xml.rels" ContentType="application/vnd.openxmlformats-package.relationships+xml"/>
  <Override PartName="/ppt/slideLayouts/_rels/slideLayout496.xml.rels" ContentType="application/vnd.openxmlformats-package.relationships+xml"/>
  <Override PartName="/ppt/slideLayouts/_rels/slideLayout430.xml.rels" ContentType="application/vnd.openxmlformats-package.relationships+xml"/>
  <Override PartName="/ppt/slideLayouts/_rels/slideLayout237.xml.rels" ContentType="application/vnd.openxmlformats-package.relationships+xml"/>
  <Override PartName="/ppt/slideLayouts/_rels/slideLayout404.xml.rels" ContentType="application/vnd.openxmlformats-package.relationships+xml"/>
  <Override PartName="/ppt/slideLayouts/_rels/slideLayout96.xml.rels" ContentType="application/vnd.openxmlformats-package.relationships+xml"/>
  <Override PartName="/ppt/slideLayouts/_rels/slideLayout30.xml.rels" ContentType="application/vnd.openxmlformats-package.relationships+xml"/>
  <Override PartName="/ppt/slideLayouts/_rels/slideLayout193.xml.rels" ContentType="application/vnd.openxmlformats-package.relationships+xml"/>
  <Override PartName="/ppt/slideLayouts/_rels/slideLayout27.xml.rels" ContentType="application/vnd.openxmlformats-package.relationships+xml"/>
  <Override PartName="/ppt/slideLayouts/_rels/slideLayout149.xml.rels" ContentType="application/vnd.openxmlformats-package.relationships+xml"/>
  <Override PartName="/ppt/slideLayouts/_rels/slideLayout484.xml.rels" ContentType="application/vnd.openxmlformats-package.relationships+xml"/>
  <Override PartName="/ppt/slideLayouts/_rels/slideLayout225.xml.rels" ContentType="application/vnd.openxmlformats-package.relationships+xml"/>
  <Override PartName="/ppt/slideLayouts/_rels/slideLayout440.xml.rels" ContentType="application/vnd.openxmlformats-package.relationships+xml"/>
  <Override PartName="/ppt/slideLayouts/_rels/slideLayout148.xml.rels" ContentType="application/vnd.openxmlformats-package.relationships+xml"/>
  <Override PartName="/ppt/slideLayouts/_rels/slideLayout483.xml.rels" ContentType="application/vnd.openxmlformats-package.relationships+xml"/>
  <Override PartName="/ppt/slideLayouts/_rels/slideLayout224.xml.rels" ContentType="application/vnd.openxmlformats-package.relationships+xml"/>
  <Override PartName="/ppt/slideLayouts/_rels/slideLayout352.xml.rels" ContentType="application/vnd.openxmlformats-package.relationships+xml"/>
  <Override PartName="/ppt/slideLayouts/_rels/slideLayout69.xml.rels" ContentType="application/vnd.openxmlformats-package.relationships+xml"/>
  <Override PartName="/ppt/slideLayouts/_rels/slideLayout329.xml.rels" ContentType="application/vnd.openxmlformats-package.relationships+xml"/>
  <Override PartName="/ppt/slideLayouts/_rels/slideLayout351.xml.rels" ContentType="application/vnd.openxmlformats-package.relationships+xml"/>
  <Override PartName="/ppt/slideLayouts/_rels/slideLayout68.xml.rels" ContentType="application/vnd.openxmlformats-package.relationships+xml"/>
  <Override PartName="/ppt/slideLayouts/_rels/slideLayout252.xml.rels" ContentType="application/vnd.openxmlformats-package.relationships+xml"/>
  <Override PartName="/ppt/slideLayouts/_rels/slideLayout419.xml.rels" ContentType="application/vnd.openxmlformats-package.relationships+xml"/>
  <Override PartName="/ppt/slideLayouts/_rels/slideLayout45.xml.rels" ContentType="application/vnd.openxmlformats-package.relationships+xml"/>
  <Override PartName="/ppt/slideLayouts/_rels/slideLayout350.xml.rels" ContentType="application/vnd.openxmlformats-package.relationships+xml"/>
  <Override PartName="/ppt/slideLayouts/_rels/slideLayout67.xml.rels" ContentType="application/vnd.openxmlformats-package.relationships+xml"/>
  <Override PartName="/ppt/slideLayouts/_rels/slideLayout18.xml.rels" ContentType="application/vnd.openxmlformats-package.relationships+xml"/>
  <Override PartName="/ppt/slideLayouts/_rels/slideLayout17.xml.rels" ContentType="application/vnd.openxmlformats-package.relationships+xml"/>
  <Override PartName="/ppt/slideLayouts/_rels/slideLayout173.xml.rels" ContentType="application/vnd.openxmlformats-package.relationships+xml"/>
  <Override PartName="/ppt/slideLayouts/_rels/slideLayout183.xml.rels" ContentType="application/vnd.openxmlformats-package.relationships+xml"/>
  <Override PartName="/ppt/slideLayouts/_rels/slideLayout469.xml.rels" ContentType="application/vnd.openxmlformats-package.relationships+xml"/>
  <Override PartName="/ppt/slideLayouts/_rels/slideLayout95.xml.rels" ContentType="application/vnd.openxmlformats-package.relationships+xml"/>
  <Override PartName="/ppt/slideLayouts/_rels/slideLayout398.xml.rels" ContentType="application/vnd.openxmlformats-package.relationships+xml"/>
  <Override PartName="/ppt/slideLayouts/_rels/slideLayout139.xml.rels" ContentType="application/vnd.openxmlformats-package.relationships+xml"/>
  <Override PartName="/ppt/slideLayouts/_rels/slideLayout340.xml.rels" ContentType="application/vnd.openxmlformats-package.relationships+xml"/>
  <Override PartName="/ppt/slideLayouts/_rels/slideLayout264.xml.rels" ContentType="application/vnd.openxmlformats-package.relationships+xml"/>
  <Override PartName="/ppt/slideLayouts/_rels/slideLayout57.xml.rels" ContentType="application/vnd.openxmlformats-package.relationships+xml"/>
  <Override PartName="/ppt/slideLayouts/_rels/slideLayout418.xml.rels" ContentType="application/vnd.openxmlformats-package.relationships+xml"/>
  <Override PartName="/ppt/slideLayouts/_rels/slideLayout44.xml.rels" ContentType="application/vnd.openxmlformats-package.relationships+xml"/>
  <Override PartName="/ppt/slideLayouts/_rels/slideLayout251.xml.rels" ContentType="application/vnd.openxmlformats-package.relationships+xml"/>
  <Override PartName="/ppt/slideLayouts/_rels/slideLayout275.xml.rels" ContentType="application/vnd.openxmlformats-package.relationships+xml"/>
  <Override PartName="/ppt/slideLayouts/_rels/slideLayout190.xml.rels" ContentType="application/vnd.openxmlformats-package.relationships+xml"/>
  <Override PartName="/ppt/slideLayouts/_rels/slideLayout16.xml.rels" ContentType="application/vnd.openxmlformats-package.relationships+xml"/>
  <Override PartName="/ppt/slideLayouts/_rels/slideLayout192.xml.rels" ContentType="application/vnd.openxmlformats-package.relationships+xml"/>
  <Override PartName="/ppt/slideLayouts/_rels/slideLayout191.xml.rels" ContentType="application/vnd.openxmlformats-package.relationships+xml"/>
  <Override PartName="/ppt/slideLayouts/_rels/slideLayout14.xml.rels" ContentType="application/vnd.openxmlformats-package.relationships+xml"/>
  <Override PartName="/ppt/slideLayouts/_rels/slideLayout215.xml.rels" ContentType="application/vnd.openxmlformats-package.relationships+xml"/>
  <Override PartName="/ppt/slideLayouts/_rels/slideLayout342.xml.rels" ContentType="application/vnd.openxmlformats-package.relationships+xml"/>
  <Override PartName="/ppt/slideLayouts/_rels/slideLayout266.xml.rels" ContentType="application/vnd.openxmlformats-package.relationships+xml"/>
  <Override PartName="/ppt/slideLayouts/_rels/slideLayout59.xml.rels" ContentType="application/vnd.openxmlformats-package.relationships+xml"/>
  <Override PartName="/ppt/slideLayouts/_rels/slideLayout512.xml.rels" ContentType="application/vnd.openxmlformats-package.relationships+xml"/>
  <Override PartName="/ppt/slideLayouts/_rels/slideLayout319.xml.rels" ContentType="application/vnd.openxmlformats-package.relationships+xml"/>
  <Override PartName="/ppt/slideLayouts/_rels/slideLayout214.xml.rels" ContentType="application/vnd.openxmlformats-package.relationships+xml"/>
  <Override PartName="/ppt/slideLayouts/_rels/slideLayout341.xml.rels" ContentType="application/vnd.openxmlformats-package.relationships+xml"/>
  <Override PartName="/ppt/slideLayouts/_rels/slideLayout265.xml.rels" ContentType="application/vnd.openxmlformats-package.relationships+xml"/>
  <Override PartName="/ppt/slideLayouts/_rels/slideLayout58.xml.rels" ContentType="application/vnd.openxmlformats-package.relationships+xml"/>
  <Override PartName="/ppt/slideLayouts/slideLayout27.xml" ContentType="application/vnd.openxmlformats-officedocument.presentationml.slideLayout+xml"/>
  <Override PartName="/ppt/slideLayouts/slideLayout333.xml" ContentType="application/vnd.openxmlformats-officedocument.presentationml.slideLayout+xml"/>
  <Override PartName="/ppt/slideLayouts/slideLayout128.xml" ContentType="application/vnd.openxmlformats-officedocument.presentationml.slideLayout+xml"/>
  <Override PartName="/ppt/slideLayouts/slideLayout1.xml" ContentType="application/vnd.openxmlformats-officedocument.presentationml.slideLayout+xml"/>
  <Override PartName="/ppt/slideLayouts/slideLayout524.xml" ContentType="application/vnd.openxmlformats-officedocument.presentationml.slideLayout+xml"/>
  <Override PartName="/ppt/slideLayouts/slideLayout319.xml" ContentType="application/vnd.openxmlformats-officedocument.presentationml.slideLayout+xml"/>
  <Override PartName="/ppt/slideLayouts/slideLayout47.xml" ContentType="application/vnd.openxmlformats-officedocument.presentationml.slideLayout+xml"/>
  <Override PartName="/ppt/slideLayouts/slideLayout105.xml" ContentType="application/vnd.openxmlformats-officedocument.presentationml.slideLayout+xml"/>
  <Override PartName="/ppt/slideLayouts/slideLayout310.xml" ContentType="application/vnd.openxmlformats-officedocument.presentationml.slideLayout+xml"/>
  <Override PartName="/ppt/slideLayouts/slideLayout459.xml" ContentType="application/vnd.openxmlformats-officedocument.presentationml.slideLayout+xml"/>
  <Override PartName="/ppt/slideLayouts/slideLayout183.xml" ContentType="application/vnd.openxmlformats-officedocument.presentationml.slideLayout+xml"/>
  <Override PartName="/ppt/slideLayouts/slideLayout320.xml" ContentType="application/vnd.openxmlformats-officedocument.presentationml.slideLayout+xml"/>
  <Override PartName="/ppt/slideLayouts/slideLayout115.xml" ContentType="application/vnd.openxmlformats-officedocument.presentationml.slideLayout+xml"/>
  <Override PartName="/ppt/slideLayouts/slideLayout26.xml" ContentType="application/vnd.openxmlformats-officedocument.presentationml.slideLayout+xml"/>
  <Override PartName="/ppt/slideLayouts/slideLayout366.xml" ContentType="application/vnd.openxmlformats-officedocument.presentationml.slideLayout+xml"/>
  <Override PartName="/ppt/slideLayouts/slideLayout214.xml" ContentType="application/vnd.openxmlformats-officedocument.presentationml.slideLayout+xml"/>
  <Override PartName="/ppt/slideLayouts/slideLayout94.xml" ContentType="application/vnd.openxmlformats-officedocument.presentationml.slideLayout+xml"/>
  <Override PartName="/ppt/slideLayouts/slideLayout523.xml" ContentType="application/vnd.openxmlformats-officedocument.presentationml.slideLayout+xml"/>
  <Override PartName="/ppt/slideLayouts/slideLayout318.xml" ContentType="application/vnd.openxmlformats-officedocument.presentationml.slideLayout+xml"/>
  <Override PartName="/ppt/slideLayouts/slideLayout46.xml" ContentType="application/vnd.openxmlformats-officedocument.presentationml.slideLayout+xml"/>
  <Override PartName="/ppt/slideLayouts/slideLayout458.xml" ContentType="application/vnd.openxmlformats-officedocument.presentationml.slideLayout+xml"/>
  <Override PartName="/ppt/slideLayouts/slideLayout182.xml" ContentType="application/vnd.openxmlformats-officedocument.presentationml.slideLayout+xml"/>
  <Override PartName="/ppt/slideLayouts/slideLayout114.xml" ContentType="application/vnd.openxmlformats-officedocument.presentationml.slideLayout+xml"/>
  <Override PartName="/ppt/slideLayouts/slideLayout25.xml" ContentType="application/vnd.openxmlformats-officedocument.presentationml.slideLayout+xml"/>
  <Override PartName="/ppt/slideLayouts/slideLayout365.xml" ContentType="application/vnd.openxmlformats-officedocument.presentationml.slideLayout+xml"/>
  <Override PartName="/ppt/slideLayouts/slideLayout213.xml" ContentType="application/vnd.openxmlformats-officedocument.presentationml.slideLayout+xml"/>
  <Override PartName="/ppt/slideLayouts/slideLayout93.xml" ContentType="application/vnd.openxmlformats-officedocument.presentationml.slideLayout+xml"/>
  <Override PartName="/ppt/slideLayouts/slideLayout522.xml" ContentType="application/vnd.openxmlformats-officedocument.presentationml.slideLayout+xml"/>
  <Override PartName="/ppt/slideLayouts/slideLayout317.xml" ContentType="application/vnd.openxmlformats-officedocument.presentationml.slideLayout+xml"/>
  <Override PartName="/ppt/slideLayouts/slideLayout45.xml" ContentType="application/vnd.openxmlformats-officedocument.presentationml.slideLayout+xml"/>
  <Override PartName="/ppt/slideLayouts/slideLayout303.xml" ContentType="application/vnd.openxmlformats-officedocument.presentationml.slideLayout+xml"/>
  <Override PartName="/ppt/slideLayouts/slideLayout294.xml" ContentType="application/vnd.openxmlformats-officedocument.presentationml.slideLayout+xml"/>
  <Override PartName="/ppt/slideLayouts/slideLayout232.xml" ContentType="application/vnd.openxmlformats-officedocument.presentationml.slideLayout+xml"/>
  <Override PartName="/ppt/slideLayouts/slideLayout19.xml" ContentType="application/vnd.openxmlformats-officedocument.presentationml.slideLayout+xml"/>
  <Override PartName="/ppt/slideLayouts/slideLayout252.xml" ContentType="application/vnd.openxmlformats-officedocument.presentationml.slideLayout+xml"/>
  <Override PartName="/ppt/slideLayouts/slideLayout39.xml" ContentType="application/vnd.openxmlformats-officedocument.presentationml.slideLayout+xml"/>
  <Override PartName="/ppt/slideLayouts/slideLayout302.xml" ContentType="application/vnd.openxmlformats-officedocument.presentationml.slideLayout+xml"/>
  <Override PartName="/ppt/slideLayouts/slideLayout293.xml" ContentType="application/vnd.openxmlformats-officedocument.presentationml.slideLayout+xml"/>
  <Override PartName="/ppt/slideLayouts/slideLayout231.xml" ContentType="application/vnd.openxmlformats-officedocument.presentationml.slideLayout+xml"/>
  <Override PartName="/ppt/slideLayouts/slideLayout18.xml" ContentType="application/vnd.openxmlformats-officedocument.presentationml.slideLayout+xml"/>
  <Override PartName="/ppt/slideLayouts/slideLayout251.xml" ContentType="application/vnd.openxmlformats-officedocument.presentationml.slideLayout+xml"/>
  <Override PartName="/ppt/slideLayouts/slideLayout38.xml" ContentType="application/vnd.openxmlformats-officedocument.presentationml.slideLayout+xml"/>
  <Override PartName="/ppt/slideLayouts/slideLayout301.xml" ContentType="application/vnd.openxmlformats-officedocument.presentationml.slideLayout+xml"/>
  <Override PartName="/ppt/slideLayouts/slideLayout174.xml" ContentType="application/vnd.openxmlformats-officedocument.presentationml.slideLayout+xml"/>
  <Override PartName="/ppt/slideLayouts/slideLayout292.xml" ContentType="application/vnd.openxmlformats-officedocument.presentationml.slideLayout+xml"/>
  <Override PartName="/ppt/slideLayouts/slideLayout177.xml" ContentType="application/vnd.openxmlformats-officedocument.presentationml.slideLayout+xml"/>
  <Override PartName="/ppt/slideLayouts/slideLayout382.xml" ContentType="application/vnd.openxmlformats-officedocument.presentationml.slideLayout+xml"/>
  <Override PartName="/ppt/slideLayouts/slideLayout230.xml" ContentType="application/vnd.openxmlformats-officedocument.presentationml.slideLayout+xml"/>
  <Override PartName="/ppt/slideLayouts/slideLayout17.xml" ContentType="application/vnd.openxmlformats-officedocument.presentationml.slideLayout+xml"/>
  <Override PartName="/ppt/slideLayouts/slideLayout250.xml" ContentType="application/vnd.openxmlformats-officedocument.presentationml.slideLayout+xml"/>
  <Override PartName="/ppt/slideLayouts/slideLayout514.xml" ContentType="application/vnd.openxmlformats-officedocument.presentationml.slideLayout+xml"/>
  <Override PartName="/ppt/slideLayouts/slideLayout309.xml" ContentType="application/vnd.openxmlformats-officedocument.presentationml.slideLayout+xml"/>
  <Override PartName="/ppt/slideLayouts/slideLayout37.xml" ContentType="application/vnd.openxmlformats-officedocument.presentationml.slideLayout+xml"/>
  <Override PartName="/ppt/slideLayouts/slideLayout300.xml" ContentType="application/vnd.openxmlformats-officedocument.presentationml.slideLayout+xml"/>
  <Override PartName="/ppt/slideLayouts/slideLayout449.xml" ContentType="application/vnd.openxmlformats-officedocument.presentationml.slideLayout+xml"/>
  <Override PartName="/ppt/slideLayouts/slideLayout173.xml" ContentType="application/vnd.openxmlformats-officedocument.presentationml.slideLayout+xml"/>
  <Override PartName="/ppt/slideLayouts/slideLayout291.xml" ContentType="application/vnd.openxmlformats-officedocument.presentationml.slideLayout+xml"/>
  <Override PartName="/ppt/slideLayouts/slideLayout16.xml" ContentType="application/vnd.openxmlformats-officedocument.presentationml.slideLayout+xml"/>
  <Override PartName="/ppt/slideLayouts/slideLayout356.xml" ContentType="application/vnd.openxmlformats-officedocument.presentationml.slideLayout+xml"/>
  <Override PartName="/ppt/slideLayouts/slideLayout204.xml" ContentType="application/vnd.openxmlformats-officedocument.presentationml.slideLayout+xml"/>
  <Override PartName="/ppt/slideLayouts/slideLayout84.xml" ContentType="application/vnd.openxmlformats-officedocument.presentationml.slideLayout+xml"/>
  <Override PartName="/ppt/slideLayouts/slideLayout513.xml" ContentType="application/vnd.openxmlformats-officedocument.presentationml.slideLayout+xml"/>
  <Override PartName="/ppt/slideLayouts/slideLayout308.xml" ContentType="application/vnd.openxmlformats-officedocument.presentationml.slideLayout+xml"/>
  <Override PartName="/ppt/slideLayouts/slideLayout36.xml" ContentType="application/vnd.openxmlformats-officedocument.presentationml.slideLayout+xml"/>
  <Override PartName="/ppt/slideLayouts/slideLayout448.xml" ContentType="application/vnd.openxmlformats-officedocument.presentationml.slideLayout+xml"/>
  <Override PartName="/ppt/slideLayouts/slideLayout172.xml" ContentType="application/vnd.openxmlformats-officedocument.presentationml.slideLayout+xml"/>
  <Override PartName="/ppt/slideLayouts/slideLayout290.xml" ContentType="application/vnd.openxmlformats-officedocument.presentationml.slideLayout+xml"/>
  <Override PartName="/ppt/slideLayouts/slideLayout104.xml" ContentType="application/vnd.openxmlformats-officedocument.presentationml.slideLayout+xml"/>
  <Override PartName="/ppt/slideLayouts/slideLayout15.xml" ContentType="application/vnd.openxmlformats-officedocument.presentationml.slideLayout+xml"/>
  <Override PartName="/ppt/slideLayouts/slideLayout355.xml" ContentType="application/vnd.openxmlformats-officedocument.presentationml.slideLayout+xml"/>
  <Override PartName="/ppt/slideLayouts/slideLayout203.xml" ContentType="application/vnd.openxmlformats-officedocument.presentationml.slideLayout+xml"/>
  <Override PartName="/ppt/slideLayouts/slideLayout83.xml" ContentType="application/vnd.openxmlformats-officedocument.presentationml.slideLayout+xml"/>
  <Override PartName="/ppt/slideLayouts/slideLayout119.xml" ContentType="application/vnd.openxmlformats-officedocument.presentationml.slideLayout+xml"/>
  <Override PartName="/ppt/slideLayouts/slideLayout324.xml" ContentType="application/vnd.openxmlformats-officedocument.presentationml.slideLayout+xml"/>
  <Override PartName="/ppt/slideLayouts/slideLayout52.xml" ContentType="application/vnd.openxmlformats-officedocument.presentationml.slideLayout+xml"/>
  <Override PartName="/ppt/slideLayouts/slideLayout197.xml" ContentType="application/vnd.openxmlformats-officedocument.presentationml.slideLayout+xml"/>
  <Override PartName="/ppt/slideLayouts/slideLayout512.xml" ContentType="application/vnd.openxmlformats-officedocument.presentationml.slideLayout+xml"/>
  <Override PartName="/ppt/slideLayouts/slideLayout307.xml" ContentType="application/vnd.openxmlformats-officedocument.presentationml.slideLayout+xml"/>
  <Override PartName="/ppt/slideLayouts/slideLayout35.xml" ContentType="application/vnd.openxmlformats-officedocument.presentationml.slideLayout+xml"/>
  <Override PartName="/ppt/slideLayouts/slideLayout59.xml" ContentType="application/vnd.openxmlformats-officedocument.presentationml.slideLayout+xml"/>
  <Override PartName="/ppt/slideLayouts/slideLayout389.xml" ContentType="application/vnd.openxmlformats-officedocument.presentationml.slideLayout+xml"/>
  <Override PartName="/ppt/slideLayouts/slideLayout51.xml" ContentType="application/vnd.openxmlformats-officedocument.presentationml.slideLayout+xml"/>
  <Override PartName="/ppt/slideLayouts/slideLayout196.xml" ContentType="application/vnd.openxmlformats-officedocument.presentationml.slideLayout+xml"/>
  <Override PartName="/ppt/slideLayouts/slideLayout58.xml" ContentType="application/vnd.openxmlformats-officedocument.presentationml.slideLayout+xml"/>
  <Override PartName="/ppt/slideLayouts/slideLayout195.xml" ContentType="application/vnd.openxmlformats-officedocument.presentationml.slideLayout+xml"/>
  <Override PartName="/ppt/slideLayouts/slideLayout332.xml" ContentType="application/vnd.openxmlformats-officedocument.presentationml.slideLayout+xml"/>
  <Override PartName="/ppt/slideLayouts/slideLayout127.xml" ContentType="application/vnd.openxmlformats-officedocument.presentationml.slideLayout+xml"/>
  <Override PartName="/ppt/slideLayouts/slideLayout329.xml" ContentType="application/vnd.openxmlformats-officedocument.presentationml.slideLayout+xml"/>
  <Override PartName="/ppt/slideLayouts/slideLayout57.xml" ContentType="application/vnd.openxmlformats-officedocument.presentationml.slideLayout+xml"/>
  <Override PartName="/ppt/slideLayouts/slideLayout194.xml" ContentType="application/vnd.openxmlformats-officedocument.presentationml.slideLayout+xml"/>
  <Override PartName="/ppt/slideLayouts/slideLayout304.xml" ContentType="application/vnd.openxmlformats-officedocument.presentationml.slideLayout+xml"/>
  <Override PartName="/ppt/slideLayouts/slideLayout32.xml" ContentType="application/vnd.openxmlformats-officedocument.presentationml.slideLayout+xml"/>
  <Override PartName="/ppt/slideLayouts/slideLayout328.xml" ContentType="application/vnd.openxmlformats-officedocument.presentationml.slideLayout+xml"/>
  <Override PartName="/ppt/slideLayouts/slideLayout56.xml" ContentType="application/vnd.openxmlformats-officedocument.presentationml.slideLayout+xml"/>
  <Override PartName="/ppt/slideLayouts/slideLayout469.xml" ContentType="application/vnd.openxmlformats-officedocument.presentationml.slideLayout+xml"/>
  <Override PartName="/ppt/slideLayouts/slideLayout193.xml" ContentType="application/vnd.openxmlformats-officedocument.presentationml.slideLayout+xml"/>
  <Override PartName="/ppt/slideLayouts/slideLayout327.xml" ContentType="application/vnd.openxmlformats-officedocument.presentationml.slideLayout+xml"/>
  <Override PartName="/ppt/slideLayouts/slideLayout55.xml" ContentType="application/vnd.openxmlformats-officedocument.presentationml.slideLayout+xml"/>
  <Override PartName="/ppt/slideLayouts/slideLayout468.xml" ContentType="application/vnd.openxmlformats-officedocument.presentationml.slideLayout+xml"/>
  <Override PartName="/ppt/slideLayouts/slideLayout192.xml" ContentType="application/vnd.openxmlformats-officedocument.presentationml.slideLayout+xml"/>
  <Override PartName="/ppt/slideLayouts/slideLayout124.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314.xml" ContentType="application/vnd.openxmlformats-officedocument.presentationml.slideLayout+xml"/>
  <Override PartName="/ppt/slideLayouts/slideLayout392.xml" ContentType="application/vnd.openxmlformats-officedocument.presentationml.slideLayout+xml"/>
  <Override PartName="/ppt/slideLayouts/slideLayout187.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337.xml" ContentType="application/vnd.openxmlformats-officedocument.presentationml.slideLayout+xml"/>
  <Override PartName="/ppt/slideLayouts/slideLayout65.xml" ContentType="application/vnd.openxmlformats-officedocument.presentationml.slideLayout+xml"/>
  <Override PartName="/ppt/slideLayouts/slideLayout295.xml" ContentType="application/vnd.openxmlformats-officedocument.presentationml.slideLayout+xml"/>
  <Override PartName="/ppt/slideLayouts/slideLayout385.xml" ContentType="application/vnd.openxmlformats-officedocument.presentationml.slideLayout+xml"/>
  <Override PartName="/ppt/slideLayouts/slideLayout233.xml" ContentType="application/vnd.openxmlformats-officedocument.presentationml.slideLayout+xml"/>
  <Override PartName="/ppt/slideLayouts/slideLayout399.xml" ContentType="application/vnd.openxmlformats-officedocument.presentationml.slideLayout+xml"/>
  <Override PartName="/ppt/slideLayouts/slideLayout61.xml" ContentType="application/vnd.openxmlformats-officedocument.presentationml.slideLayout+xml"/>
  <Override PartName="/ppt/slideLayouts/slideLayout222.xml" ContentType="application/vnd.openxmlformats-officedocument.presentationml.slideLayout+xml"/>
  <Override PartName="/ppt/slideLayouts/slideLayout77.xml" ContentType="application/vnd.openxmlformats-officedocument.presentationml.slideLayout+xml"/>
  <Override PartName="/ppt/slideLayouts/slideLayout398.xml" ContentType="application/vnd.openxmlformats-officedocument.presentationml.slideLayout+xml"/>
  <Override PartName="/ppt/slideLayouts/slideLayout60.xml" ContentType="application/vnd.openxmlformats-officedocument.presentationml.slideLayout+xml"/>
  <Override PartName="/ppt/slideLayouts/slideLayout221.xml" ContentType="application/vnd.openxmlformats-officedocument.presentationml.slideLayout+xml"/>
  <Override PartName="/ppt/slideLayouts/slideLayout76.xml" ContentType="application/vnd.openxmlformats-officedocument.presentationml.slideLayout+xml"/>
  <Override PartName="/ppt/slideLayouts/slideLayout244.xml" ContentType="application/vnd.openxmlformats-officedocument.presentationml.slideLayout+xml"/>
  <Override PartName="/ppt/slideLayouts/slideLayout220.xml" ContentType="application/vnd.openxmlformats-officedocument.presentationml.slideLayout+xml"/>
  <Override PartName="/ppt/slideLayouts/slideLayout347.xml" ContentType="application/vnd.openxmlformats-officedocument.presentationml.slideLayout+xml"/>
  <Override PartName="/ppt/slideLayouts/slideLayout75.xml" ContentType="application/vnd.openxmlformats-officedocument.presentationml.slideLayout+xml"/>
  <Override PartName="/ppt/slideLayouts/slideLayout243.xml" ContentType="application/vnd.openxmlformats-officedocument.presentationml.slideLayout+xml"/>
  <Override PartName="/ppt/slideLayouts/slideLayout450.xml" ContentType="application/vnd.openxmlformats-officedocument.presentationml.slideLayout+xml"/>
  <Override PartName="/ppt/slideLayouts/slideLayout245.xml" ContentType="application/vnd.openxmlformats-officedocument.presentationml.slideLayout+xml"/>
  <Override PartName="/ppt/slideLayouts/slideLayout338.xml" ContentType="application/vnd.openxmlformats-officedocument.presentationml.slideLayout+xml"/>
  <Override PartName="/ppt/slideLayouts/slideLayout6.xml" ContentType="application/vnd.openxmlformats-officedocument.presentationml.slideLayout+xml"/>
  <Override PartName="/ppt/slideLayouts/slideLayout66.xml" ContentType="application/vnd.openxmlformats-officedocument.presentationml.slideLayout+xml"/>
  <Override PartName="/ppt/slideLayouts/slideLayout386.xml" ContentType="application/vnd.openxmlformats-officedocument.presentationml.slideLayout+xml"/>
  <Override PartName="/ppt/slideLayouts/slideLayout234.xml" ContentType="application/vnd.openxmlformats-officedocument.presentationml.slideLayout+xml"/>
  <Override PartName="/ppt/_rels/presentation.xml.rels" ContentType="application/vnd.openxmlformats-package.relationships+xml"/>
  <Override PartName="/ppt/media/image104.jpeg" ContentType="image/jpeg"/>
  <Override PartName="/ppt/media/image103.jpeg" ContentType="image/jpeg"/>
  <Override PartName="/ppt/media/image102.jpeg" ContentType="image/jpeg"/>
  <Override PartName="/ppt/media/image99.wmf" ContentType="image/x-wmf"/>
  <Override PartName="/ppt/media/image97.jpeg" ContentType="image/jpeg"/>
  <Override PartName="/ppt/media/image96.wmf" ContentType="image/x-wmf"/>
  <Override PartName="/ppt/media/image94.wmf" ContentType="image/x-wmf"/>
  <Override PartName="/ppt/media/image93.wmf" ContentType="image/x-wmf"/>
  <Override PartName="/ppt/media/image92.wmf" ContentType="image/x-wmf"/>
  <Override PartName="/ppt/media/image90.wmf" ContentType="image/x-wmf"/>
  <Override PartName="/ppt/media/image89.jpeg" ContentType="image/jpeg"/>
  <Override PartName="/ppt/media/image100.jpeg" ContentType="image/jpeg"/>
  <Override PartName="/ppt/media/image87.wmf" ContentType="image/x-wmf"/>
  <Override PartName="/ppt/media/image86.wmf" ContentType="image/x-wmf"/>
  <Override PartName="/ppt/media/image101.jpeg" ContentType="image/jpeg"/>
  <Override PartName="/ppt/media/image85.jpeg" ContentType="image/jpeg"/>
  <Override PartName="/ppt/media/image84.wmf" ContentType="image/x-wmf"/>
  <Override PartName="/ppt/media/image83.jpeg" ContentType="image/jpeg"/>
  <Override PartName="/ppt/media/image82.wmf" ContentType="image/x-wmf"/>
  <Override PartName="/ppt/media/image81.jpeg" ContentType="image/jpeg"/>
  <Override PartName="/ppt/media/image80.jpeg" ContentType="image/jpeg"/>
  <Override PartName="/ppt/media/image79.wmf" ContentType="image/x-wmf"/>
  <Override PartName="/ppt/media/image74.wmf" ContentType="image/x-wmf"/>
  <Override PartName="/ppt/media/image17.jpeg" ContentType="image/jpeg"/>
  <Override PartName="/ppt/media/image44.jpeg" ContentType="image/jpeg"/>
  <Override PartName="/ppt/media/image75.wmf" ContentType="image/x-wmf"/>
  <Override PartName="/ppt/media/image71.jpeg" ContentType="image/jpeg"/>
  <Override PartName="/ppt/media/image43.jpeg" ContentType="image/jpeg"/>
  <Override PartName="/ppt/media/image16.jpeg" ContentType="image/jpeg"/>
  <Override PartName="/ppt/media/image70.jpeg" ContentType="image/jpeg"/>
  <Override PartName="/ppt/media/image35.jpeg" ContentType="image/jpeg"/>
  <Override PartName="/ppt/media/image62.jpeg" ContentType="image/jpeg"/>
  <Override PartName="/ppt/media/image34.jpeg" ContentType="image/jpeg"/>
  <Override PartName="/ppt/media/image61.jpeg" ContentType="image/jpeg"/>
  <Override PartName="/ppt/media/image33.jpeg" ContentType="image/jpeg"/>
  <Override PartName="/ppt/media/image60.jpeg" ContentType="image/jpeg"/>
  <Override PartName="/ppt/media/image23.jpeg" ContentType="image/jpeg"/>
  <Override PartName="/ppt/media/image50.jpeg" ContentType="image/jpeg"/>
  <Override PartName="/ppt/media/image49.jpeg" ContentType="image/jpeg"/>
  <Override PartName="/ppt/media/image1.jpeg" ContentType="image/jpeg"/>
  <Override PartName="/ppt/media/image24.jpeg" ContentType="image/jpeg"/>
  <Override PartName="/ppt/media/image51.jpeg" ContentType="image/jpeg"/>
  <Override PartName="/ppt/media/image13.jpeg" ContentType="image/jpeg"/>
  <Override PartName="/ppt/media/image40.jpeg" ContentType="image/jpeg"/>
  <Override PartName="/ppt/media/image42.jpeg" ContentType="image/jpeg"/>
  <Override PartName="/ppt/media/image15.jpeg" ContentType="image/jpeg"/>
  <Override PartName="/ppt/media/image48.jpeg" ContentType="image/jpeg"/>
  <Override PartName="/ppt/media/image91.jpeg" ContentType="image/jpeg"/>
  <Override PartName="/ppt/media/image64.jpeg" ContentType="image/jpeg"/>
  <Override PartName="/ppt/media/image37.jpeg" ContentType="image/jpeg"/>
  <Override PartName="/ppt/media/image41.jpeg" ContentType="image/jpeg"/>
  <Override PartName="/ppt/media/image14.jpeg" ContentType="image/jpeg"/>
  <Override PartName="/ppt/media/image47.jpeg" ContentType="image/jpeg"/>
  <Override PartName="/ppt/media/image69.jpeg" ContentType="image/jpeg"/>
  <Override PartName="/ppt/media/image63.jpeg" ContentType="image/jpeg"/>
  <Override PartName="/ppt/media/image36.jpeg" ContentType="image/jpeg"/>
  <Override PartName="/ppt/media/image95.wmf" ContentType="image/x-wmf"/>
  <Override PartName="/ppt/media/image19.jpeg" ContentType="image/jpeg"/>
  <Override PartName="/ppt/media/image46.jpeg" ContentType="image/jpeg"/>
  <Override PartName="/ppt/media/image68.jpeg" ContentType="image/jpeg"/>
  <Override PartName="/ppt/media/image98.wmf" ContentType="image/x-wmf"/>
  <Override PartName="/ppt/media/image12.jpeg" ContentType="image/jpeg"/>
  <Override PartName="/ppt/media/image18.jpeg" ContentType="image/jpeg"/>
  <Override PartName="/ppt/media/image45.jpeg" ContentType="image/jpeg"/>
  <Override PartName="/ppt/media/image67.jpeg" ContentType="image/jpeg"/>
  <Override PartName="/ppt/media/image77.jpeg" ContentType="image/jpeg"/>
  <Override PartName="/ppt/media/image88.wmf" ContentType="image/x-wmf"/>
  <Override PartName="/ppt/media/image11.jpeg" ContentType="image/jpeg"/>
  <Override PartName="/ppt/media/image66.jpeg" ContentType="image/jpeg"/>
  <Override PartName="/ppt/media/image78.wmf" ContentType="image/x-wmf"/>
  <Override PartName="/ppt/media/image10.jpeg" ContentType="image/jpeg"/>
  <Override PartName="/ppt/media/image65.jpeg" ContentType="image/jpeg"/>
  <Override PartName="/ppt/media/image32.jpeg" ContentType="image/jpeg"/>
  <Override PartName="/ppt/media/image72.wmf" ContentType="image/x-wmf"/>
  <Override PartName="/ppt/media/image31.jpeg" ContentType="image/jpeg"/>
  <Override PartName="/ppt/media/image2.jpeg" ContentType="image/jpeg"/>
  <Override PartName="/ppt/media/image25.jpeg" ContentType="image/jpeg"/>
  <Override PartName="/ppt/media/image52.jpeg" ContentType="image/jpeg"/>
  <Override PartName="/ppt/media/image30.jpeg" ContentType="image/jpeg"/>
  <Override PartName="/ppt/media/image8.jpeg" ContentType="image/jpeg"/>
  <Override PartName="/ppt/media/image58.jpeg" ContentType="image/jpeg"/>
  <Override PartName="/ppt/media/image7.jpeg" ContentType="image/jpeg"/>
  <Override PartName="/ppt/media/image57.jpeg" ContentType="image/jpeg"/>
  <Override PartName="/ppt/media/image6.jpeg" ContentType="image/jpeg"/>
  <Override PartName="/ppt/media/image29.jpeg" ContentType="image/jpeg"/>
  <Override PartName="/ppt/media/image56.jpeg" ContentType="image/jpeg"/>
  <Override PartName="/ppt/media/image5.jpeg" ContentType="image/jpeg"/>
  <Override PartName="/ppt/media/image28.jpeg" ContentType="image/jpeg"/>
  <Override PartName="/ppt/media/image55.jpeg" ContentType="image/jpeg"/>
  <Override PartName="/ppt/media/image22.jpeg" ContentType="image/jpeg"/>
  <Override PartName="/ppt/media/image27.jpeg" ContentType="image/jpeg"/>
  <Override PartName="/ppt/media/image4.jpeg" ContentType="image/jpeg"/>
  <Override PartName="/ppt/media/image54.jpeg" ContentType="image/jpeg"/>
  <Override PartName="/ppt/media/image21.jpeg" ContentType="image/jpeg"/>
  <Override PartName="/ppt/media/image26.jpeg" ContentType="image/jpeg"/>
  <Override PartName="/ppt/media/image3.jpeg" ContentType="image/jpeg"/>
  <Override PartName="/ppt/media/image53.jpeg" ContentType="image/jpeg"/>
  <Override PartName="/ppt/media/image20.jpeg" ContentType="image/jpeg"/>
  <Override PartName="/ppt/media/image76.wmf" ContentType="image/x-wmf"/>
  <Override PartName="/ppt/media/image39.jpeg" ContentType="image/jpeg"/>
  <Override PartName="/ppt/media/image59.jpeg" ContentType="image/jpeg"/>
  <Override PartName="/ppt/media/image9.jpeg" ContentType="image/jpeg"/>
  <Override PartName="/ppt/media/image38.jpeg" ContentType="image/jpeg"/>
  <Override PartName="/ppt/media/image73.wmf" ContentType="image/x-wmf"/>
  <Override PartName="/ppt/theme/theme39.xml" ContentType="application/vnd.openxmlformats-officedocument.theme+xml"/>
  <Override PartName="/ppt/theme/theme38.xml" ContentType="application/vnd.openxmlformats-officedocument.theme+xml"/>
  <Override PartName="/ppt/theme/theme37.xml" ContentType="application/vnd.openxmlformats-officedocument.theme+xml"/>
  <Override PartName="/ppt/theme/theme36.xml" ContentType="application/vnd.openxmlformats-officedocument.theme+xml"/>
  <Override PartName="/ppt/theme/theme35.xml" ContentType="application/vnd.openxmlformats-officedocument.theme+xml"/>
  <Override PartName="/ppt/theme/theme34.xml" ContentType="application/vnd.openxmlformats-officedocument.theme+xml"/>
  <Override PartName="/ppt/theme/theme33.xml" ContentType="application/vnd.openxmlformats-officedocument.theme+xml"/>
  <Override PartName="/ppt/theme/theme32.xml" ContentType="application/vnd.openxmlformats-officedocument.theme+xml"/>
  <Override PartName="/ppt/theme/theme31.xml" ContentType="application/vnd.openxmlformats-officedocument.theme+xml"/>
  <Override PartName="/ppt/theme/theme30.xml" ContentType="application/vnd.openxmlformats-officedocument.theme+xml"/>
  <Override PartName="/ppt/theme/theme29.xml" ContentType="application/vnd.openxmlformats-officedocument.theme+xml"/>
  <Override PartName="/ppt/theme/theme28.xml" ContentType="application/vnd.openxmlformats-officedocument.theme+xml"/>
  <Override PartName="/ppt/theme/theme27.xml" ContentType="application/vnd.openxmlformats-officedocument.theme+xml"/>
  <Override PartName="/ppt/theme/theme26.xml" ContentType="application/vnd.openxmlformats-officedocument.theme+xml"/>
  <Override PartName="/ppt/theme/theme25.xml" ContentType="application/vnd.openxmlformats-officedocument.theme+xml"/>
  <Override PartName="/ppt/theme/theme40.xml" ContentType="application/vnd.openxmlformats-officedocument.theme+xml"/>
  <Override PartName="/ppt/theme/theme15.xml" ContentType="application/vnd.openxmlformats-officedocument.theme+xml"/>
  <Override PartName="/ppt/theme/theme3.xml" ContentType="application/vnd.openxmlformats-officedocument.theme+xml"/>
  <Override PartName="/ppt/theme/theme41.xml" ContentType="application/vnd.openxmlformats-officedocument.theme+xml"/>
  <Override PartName="/ppt/theme/theme4.xml" ContentType="application/vnd.openxmlformats-officedocument.theme+xml"/>
  <Override PartName="/ppt/theme/theme16.xml" ContentType="application/vnd.openxmlformats-officedocument.theme+xml"/>
  <Override PartName="/ppt/theme/theme14.xml" ContentType="application/vnd.openxmlformats-officedocument.theme+xml"/>
  <Override PartName="/ppt/theme/theme2.xml" ContentType="application/vnd.openxmlformats-officedocument.theme+xml"/>
  <Override PartName="/ppt/theme/theme13.xml" ContentType="application/vnd.openxmlformats-officedocument.theme+xml"/>
  <Override PartName="/ppt/theme/theme1.xml" ContentType="application/vnd.openxmlformats-officedocument.theme+xml"/>
  <Override PartName="/ppt/theme/theme12.xml" ContentType="application/vnd.openxmlformats-officedocument.theme+xml"/>
  <Override PartName="/ppt/theme/theme24.xml" ContentType="application/vnd.openxmlformats-officedocument.theme+xml"/>
  <Override PartName="/ppt/theme/theme9.xml" ContentType="application/vnd.openxmlformats-officedocument.theme+xml"/>
  <Override PartName="/ppt/theme/theme11.xml" ContentType="application/vnd.openxmlformats-officedocument.theme+xml"/>
  <Override PartName="/ppt/theme/theme23.xml" ContentType="application/vnd.openxmlformats-officedocument.theme+xml"/>
  <Override PartName="/ppt/theme/theme45.xml" ContentType="application/vnd.openxmlformats-officedocument.theme+xml"/>
  <Override PartName="/ppt/theme/theme8.xml" ContentType="application/vnd.openxmlformats-officedocument.theme+xml"/>
  <Override PartName="/ppt/theme/theme10.xml" ContentType="application/vnd.openxmlformats-officedocument.theme+xml"/>
  <Override PartName="/ppt/theme/theme22.xml" ContentType="application/vnd.openxmlformats-officedocument.theme+xml"/>
  <Override PartName="/ppt/theme/theme44.xml" ContentType="application/vnd.openxmlformats-officedocument.theme+xml"/>
  <Override PartName="/ppt/theme/theme19.xml" ContentType="application/vnd.openxmlformats-officedocument.theme+xml"/>
  <Override PartName="/ppt/theme/theme7.xml" ContentType="application/vnd.openxmlformats-officedocument.theme+xml"/>
  <Override PartName="/ppt/theme/theme21.xml" ContentType="application/vnd.openxmlformats-officedocument.theme+xml"/>
  <Override PartName="/ppt/theme/theme43.xml" ContentType="application/vnd.openxmlformats-officedocument.theme+xml"/>
  <Override PartName="/ppt/theme/theme18.xml" ContentType="application/vnd.openxmlformats-officedocument.theme+xml"/>
  <Override PartName="/ppt/theme/theme6.xml" ContentType="application/vnd.openxmlformats-officedocument.theme+xml"/>
  <Override PartName="/ppt/theme/theme20.xml" ContentType="application/vnd.openxmlformats-officedocument.theme+xml"/>
  <Override PartName="/ppt/theme/theme42.xml" ContentType="application/vnd.openxmlformats-officedocument.theme+xml"/>
  <Override PartName="/ppt/theme/theme17.xml" ContentType="application/vnd.openxmlformats-officedocument.theme+xml"/>
  <Override PartName="/ppt/theme/theme5.xml" ContentType="application/vnd.openxmlformats-officedocument.theme+xml"/>
  <Override PartName="/ppt/slides/_rels/slide51.xml.rels" ContentType="application/vnd.openxmlformats-package.relationships+xml"/>
  <Override PartName="/ppt/slides/_rels/slide50.xml.rels" ContentType="application/vnd.openxmlformats-package.relationships+xml"/>
  <Override PartName="/ppt/slides/_rels/slide44.xml.rels" ContentType="application/vnd.openxmlformats-package.relationships+xml"/>
  <Override PartName="/ppt/slides/_rels/slide43.xml.rels" ContentType="application/vnd.openxmlformats-package.relationships+xml"/>
  <Override PartName="/ppt/slides/_rels/slide42.xml.rels" ContentType="application/vnd.openxmlformats-package.relationships+xml"/>
  <Override PartName="/ppt/slides/_rels/slide41.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1.xml.rels" ContentType="application/vnd.openxmlformats-package.relationships+xml"/>
  <Override PartName="/ppt/slides/_rels/slide30.xml.rels" ContentType="application/vnd.openxmlformats-package.relationships+xml"/>
  <Override PartName="/ppt/slides/_rels/slide29.xml.rels" ContentType="application/vnd.openxmlformats-package.relationships+xml"/>
  <Override PartName="/ppt/slides/_rels/slide28.xml.rels" ContentType="application/vnd.openxmlformats-package.relationships+xml"/>
  <Override PartName="/ppt/slides/_rels/slide49.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48.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47.xml.rels" ContentType="application/vnd.openxmlformats-package.relationships+xml"/>
  <Override PartName="/ppt/slides/_rels/slide5.xml.rels" ContentType="application/vnd.openxmlformats-package.relationships+xml"/>
  <Override PartName="/ppt/slides/_rels/slide22.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38.xml.rels" ContentType="application/vnd.openxmlformats-package.relationships+xml"/>
  <Override PartName="/ppt/slides/_rels/slide13.xml.rels" ContentType="application/vnd.openxmlformats-package.relationships+xml"/>
  <Override PartName="/ppt/slides/_rels/slide37.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36.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35.xml.rels" ContentType="application/vnd.openxmlformats-package.relationships+xml"/>
  <Override PartName="/ppt/slides/_rels/slide10.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_rels/slide27.xml.rels" ContentType="application/vnd.openxmlformats-package.relationships+xml"/>
  <Override PartName="/ppt/slides/_rels/slide46.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45.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52.xml.rels" ContentType="application/vnd.openxmlformats-package.relationships+xml"/>
  <Override PartName="/ppt/slides/_rels/slide2.xml.rels" ContentType="application/vnd.openxmlformats-package.relationships+xml"/>
  <Override PartName="/ppt/slides/slide24.xml" ContentType="application/vnd.openxmlformats-officedocument.presentationml.slide+xml"/>
  <Override PartName="/ppt/slides/slide49.xml" ContentType="application/vnd.openxmlformats-officedocument.presentationml.slide+xml"/>
  <Override PartName="/ppt/slides/slide23.xml" ContentType="application/vnd.openxmlformats-officedocument.presentationml.slide+xml"/>
  <Override PartName="/ppt/slides/slide48.xml" ContentType="application/vnd.openxmlformats-officedocument.presentationml.slide+xml"/>
  <Override PartName="/ppt/slides/slide22.xml" ContentType="application/vnd.openxmlformats-officedocument.presentationml.slide+xml"/>
  <Override PartName="/ppt/slides/slide47.xml" ContentType="application/vnd.openxmlformats-officedocument.presentationml.slide+xml"/>
  <Override PartName="/ppt/slides/slide21.xml" ContentType="application/vnd.openxmlformats-officedocument.presentationml.slide+xml"/>
  <Override PartName="/ppt/slides/slide46.xml" ContentType="application/vnd.openxmlformats-officedocument.presentationml.slide+xml"/>
  <Override PartName="/ppt/slides/slide20.xml" ContentType="application/vnd.openxmlformats-officedocument.presentationml.slide+xml"/>
  <Override PartName="/ppt/slides/slide45.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39.xml" ContentType="application/vnd.openxmlformats-officedocument.presentationml.slide+xml"/>
  <Override PartName="/ppt/slides/slide13.xml" ContentType="application/vnd.openxmlformats-officedocument.presentationml.slide+xml"/>
  <Override PartName="/ppt/slides/slide38.xml" ContentType="application/vnd.openxmlformats-officedocument.presentationml.slide+xml"/>
  <Override PartName="/ppt/slides/slide12.xml" ContentType="application/vnd.openxmlformats-officedocument.presentationml.slide+xml"/>
  <Override PartName="/ppt/slides/slide37.xml" ContentType="application/vnd.openxmlformats-officedocument.presentationml.slide+xml"/>
  <Override PartName="/ppt/slides/slide11.xml" ContentType="application/vnd.openxmlformats-officedocument.presentationml.slide+xml"/>
  <Override PartName="/ppt/slides/slide36.xml" ContentType="application/vnd.openxmlformats-officedocument.presentationml.slide+xml"/>
  <Override PartName="/ppt/slides/slide10.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52.xml" ContentType="application/vnd.openxmlformats-officedocument.presentationml.slide+xml"/>
  <Override PartName="/ppt/slides/slide27.xml" ContentType="application/vnd.openxmlformats-officedocument.presentationml.slide+xml"/>
  <Override PartName="/ppt/slides/slide51.xml" ContentType="application/vnd.openxmlformats-officedocument.presentationml.slide+xml"/>
  <Override PartName="/ppt/slides/slide26.xml" ContentType="application/vnd.openxmlformats-officedocument.presentationml.slide+xml"/>
  <Override PartName="/ppt/slides/slide50.xml" ContentType="application/vnd.openxmlformats-officedocument.presentationml.slide+xml"/>
  <Override PartName="/ppt/slides/slide25.xml" ContentType="application/vnd.openxmlformats-officedocument.presentationml.slide+xml"/>
  <Override PartName="/ppt/slides/slide44.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43.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18.xml" ContentType="application/vnd.openxmlformats-officedocument.presentationml.slide+xml"/>
  <Override PartName="/ppt/slides/slide42.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41.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40.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Masters/slideMaster39.xml" ContentType="application/vnd.openxmlformats-officedocument.presentationml.slideMaster+xml"/>
  <Override PartName="/ppt/slideMasters/slideMaster38.xml" ContentType="application/vnd.openxmlformats-officedocument.presentationml.slideMaster+xml"/>
  <Override PartName="/ppt/slideMasters/slideMaster37.xml" ContentType="application/vnd.openxmlformats-officedocument.presentationml.slideMaster+xml"/>
  <Override PartName="/ppt/slideMasters/slideMaster36.xml" ContentType="application/vnd.openxmlformats-officedocument.presentationml.slideMaster+xml"/>
  <Override PartName="/ppt/slideMasters/slideMaster35.xml" ContentType="application/vnd.openxmlformats-officedocument.presentationml.slideMaster+xml"/>
  <Override PartName="/ppt/slideMasters/slideMaster34.xml" ContentType="application/vnd.openxmlformats-officedocument.presentationml.slideMaster+xml"/>
  <Override PartName="/ppt/slideMasters/slideMaster33.xml" ContentType="application/vnd.openxmlformats-officedocument.presentationml.slideMaster+xml"/>
  <Override PartName="/ppt/slideMasters/slideMaster32.xml" ContentType="application/vnd.openxmlformats-officedocument.presentationml.slideMaster+xml"/>
  <Override PartName="/ppt/slideMasters/slideMaster31.xml" ContentType="application/vnd.openxmlformats-officedocument.presentationml.slideMaster+xml"/>
  <Override PartName="/ppt/slideMasters/slideMaster30.xml" ContentType="application/vnd.openxmlformats-officedocument.presentationml.slideMaster+xml"/>
  <Override PartName="/ppt/slideMasters/slideMaster4.xml" ContentType="application/vnd.openxmlformats-officedocument.presentationml.slideMaster+xml"/>
  <Override PartName="/ppt/slideMasters/slideMaster28.xml" ContentType="application/vnd.openxmlformats-officedocument.presentationml.slideMaster+xml"/>
  <Override PartName="/ppt/slideMasters/slideMaster3.xml" ContentType="application/vnd.openxmlformats-officedocument.presentationml.slideMaster+xml"/>
  <Override PartName="/ppt/slideMasters/slideMaster27.xml" ContentType="application/vnd.openxmlformats-officedocument.presentationml.slideMaster+xml"/>
  <Override PartName="/ppt/slideMasters/slideMaster2.xml" ContentType="application/vnd.openxmlformats-officedocument.presentationml.slideMaster+xml"/>
  <Override PartName="/ppt/slideMasters/slideMaster26.xml" ContentType="application/vnd.openxmlformats-officedocument.presentationml.slideMaster+xml"/>
  <Override PartName="/ppt/slideMasters/slideMaster1.xml" ContentType="application/vnd.openxmlformats-officedocument.presentationml.slideMaster+xml"/>
  <Override PartName="/ppt/slideMasters/slideMaster25.xml" ContentType="application/vnd.openxmlformats-officedocument.presentationml.slideMaster+xml"/>
  <Override PartName="/ppt/slideMasters/slideMaster24.xml" ContentType="application/vnd.openxmlformats-officedocument.presentationml.slideMaster+xml"/>
  <Override PartName="/ppt/slideMasters/slideMaster23.xml" ContentType="application/vnd.openxmlformats-officedocument.presentationml.slideMaster+xml"/>
  <Override PartName="/ppt/slideMasters/slideMaster22.xml" ContentType="application/vnd.openxmlformats-officedocument.presentationml.slideMaster+xml"/>
  <Override PartName="/ppt/slideMasters/slideMaster21.xml" ContentType="application/vnd.openxmlformats-officedocument.presentationml.slideMaster+xml"/>
  <Override PartName="/ppt/slideMasters/slideMaster44.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43.xml" ContentType="application/vnd.openxmlformats-officedocument.presentationml.slideMaster+xml"/>
  <Override PartName="/ppt/slideMasters/slideMaster18.xml" ContentType="application/vnd.openxmlformats-officedocument.presentationml.slideMaster+xml"/>
  <Override PartName="/ppt/slideMasters/slideMaster42.xml" ContentType="application/vnd.openxmlformats-officedocument.presentationml.slideMaster+xml"/>
  <Override PartName="/ppt/slideMasters/slideMaster17.xml" ContentType="application/vnd.openxmlformats-officedocument.presentationml.slideMaster+xml"/>
  <Override PartName="/ppt/slideMasters/slideMaster41.xml" ContentType="application/vnd.openxmlformats-officedocument.presentationml.slideMaster+xml"/>
  <Override PartName="/ppt/slideMasters/slideMaster16.xml" ContentType="application/vnd.openxmlformats-officedocument.presentationml.slideMaster+xml"/>
  <Override PartName="/ppt/slideMasters/slideMaster40.xml" ContentType="application/vnd.openxmlformats-officedocument.presentationml.slideMaster+xml"/>
  <Override PartName="/ppt/slideMasters/slideMaster15.xml" ContentType="application/vnd.openxmlformats-officedocument.presentationml.slideMaster+xml"/>
  <Override PartName="/ppt/slideMasters/slideMaster14.xml" ContentType="application/vnd.openxmlformats-officedocument.presentationml.slideMaster+xml"/>
  <Override PartName="/ppt/slideMasters/_rels/slideMaster44.xml.rels" ContentType="application/vnd.openxmlformats-package.relationships+xml"/>
  <Override PartName="/ppt/slideMasters/_rels/slideMaster43.xml.rels" ContentType="application/vnd.openxmlformats-package.relationships+xml"/>
  <Override PartName="/ppt/slideMasters/_rels/slideMaster42.xml.rels" ContentType="application/vnd.openxmlformats-package.relationships+xml"/>
  <Override PartName="/ppt/slideMasters/_rels/slideMaster41.xml.rels" ContentType="application/vnd.openxmlformats-package.relationships+xml"/>
  <Override PartName="/ppt/slideMasters/_rels/slideMaster40.xml.rels" ContentType="application/vnd.openxmlformats-package.relationships+xml"/>
  <Override PartName="/ppt/slideMasters/_rels/slideMaster35.xml.rels" ContentType="application/vnd.openxmlformats-package.relationships+xml"/>
  <Override PartName="/ppt/slideMasters/_rels/slideMaster34.xml.rels" ContentType="application/vnd.openxmlformats-package.relationships+xml"/>
  <Override PartName="/ppt/slideMasters/_rels/slideMaster33.xml.rels" ContentType="application/vnd.openxmlformats-package.relationships+xml"/>
  <Override PartName="/ppt/slideMasters/_rels/slideMaster32.xml.rels" ContentType="application/vnd.openxmlformats-package.relationships+xml"/>
  <Override PartName="/ppt/slideMasters/_rels/slideMaster31.xml.rels" ContentType="application/vnd.openxmlformats-package.relationships+xml"/>
  <Override PartName="/ppt/slideMasters/_rels/slideMaster30.xml.rels" ContentType="application/vnd.openxmlformats-package.relationships+xml"/>
  <Override PartName="/ppt/slideMasters/_rels/slideMaster3.xml.rels" ContentType="application/vnd.openxmlformats-package.relationships+xml"/>
  <Override PartName="/ppt/slideMasters/_rels/slideMaster24.xml.rels" ContentType="application/vnd.openxmlformats-package.relationships+xml"/>
  <Override PartName="/ppt/slideMasters/_rels/slideMaster23.xml.rels" ContentType="application/vnd.openxmlformats-package.relationships+xml"/>
  <Override PartName="/ppt/slideMasters/_rels/slideMaster20.xml.rels" ContentType="application/vnd.openxmlformats-package.relationships+xml"/>
  <Override PartName="/ppt/slideMasters/_rels/slideMaster19.xml.rels" ContentType="application/vnd.openxmlformats-package.relationships+xml"/>
  <Override PartName="/ppt/slideMasters/_rels/slideMaster18.xml.rels" ContentType="application/vnd.openxmlformats-package.relationships+xml"/>
  <Override PartName="/ppt/slideMasters/_rels/slideMaster17.xml.rels" ContentType="application/vnd.openxmlformats-package.relationships+xml"/>
  <Override PartName="/ppt/slideMasters/_rels/slideMaster15.xml.rels" ContentType="application/vnd.openxmlformats-package.relationships+xml"/>
  <Override PartName="/ppt/slideMasters/_rels/slideMaster39.xml.rels" ContentType="application/vnd.openxmlformats-package.relationships+xml"/>
  <Override PartName="/ppt/slideMasters/_rels/slideMaster14.xml.rels" ContentType="application/vnd.openxmlformats-package.relationships+xml"/>
  <Override PartName="/ppt/slideMasters/_rels/slideMaster7.xml.rels" ContentType="application/vnd.openxmlformats-package.relationships+xml"/>
  <Override PartName="/ppt/slideMasters/_rels/slideMaster28.xml.rels" ContentType="application/vnd.openxmlformats-package.relationships+xml"/>
  <Override PartName="/ppt/slideMasters/_rels/slideMaster38.xml.rels" ContentType="application/vnd.openxmlformats-package.relationships+xml"/>
  <Override PartName="/ppt/slideMasters/_rels/slideMaster13.xml.rels" ContentType="application/vnd.openxmlformats-package.relationships+xml"/>
  <Override PartName="/ppt/slideMasters/_rels/slideMaster6.xml.rels" ContentType="application/vnd.openxmlformats-package.relationships+xml"/>
  <Override PartName="/ppt/slideMasters/_rels/slideMaster27.xml.rels" ContentType="application/vnd.openxmlformats-package.relationships+xml"/>
  <Override PartName="/ppt/slideMasters/_rels/slideMaster37.xml.rels" ContentType="application/vnd.openxmlformats-package.relationships+xml"/>
  <Override PartName="/ppt/slideMasters/_rels/slideMaster12.xml.rels" ContentType="application/vnd.openxmlformats-package.relationships+xml"/>
  <Override PartName="/ppt/slideMasters/_rels/slideMaster5.xml.rels" ContentType="application/vnd.openxmlformats-package.relationships+xml"/>
  <Override PartName="/ppt/slideMasters/_rels/slideMaster26.xml.rels" ContentType="application/vnd.openxmlformats-package.relationships+xml"/>
  <Override PartName="/ppt/slideMasters/_rels/slideMaster36.xml.rels" ContentType="application/vnd.openxmlformats-package.relationships+xml"/>
  <Override PartName="/ppt/slideMasters/_rels/slideMaster11.xml.rels" ContentType="application/vnd.openxmlformats-package.relationships+xml"/>
  <Override PartName="/ppt/slideMasters/_rels/slideMaster4.xml.rels" ContentType="application/vnd.openxmlformats-package.relationships+xml"/>
  <Override PartName="/ppt/slideMasters/_rels/slideMaster25.xml.rels" ContentType="application/vnd.openxmlformats-package.relationships+xml"/>
  <Override PartName="/ppt/slideMasters/_rels/slideMaster10.xml.rels" ContentType="application/vnd.openxmlformats-package.relationships+xml"/>
  <Override PartName="/ppt/slideMasters/_rels/slideMaster22.xml.rels" ContentType="application/vnd.openxmlformats-package.relationships+xml"/>
  <Override PartName="/ppt/slideMasters/_rels/slideMaster1.xml.rels" ContentType="application/vnd.openxmlformats-package.relationships+xml"/>
  <Override PartName="/ppt/slideMasters/_rels/slideMaster9.xml.rels" ContentType="application/vnd.openxmlformats-package.relationships+xml"/>
  <Override PartName="/ppt/slideMasters/_rels/slideMaster29.xml.rels" ContentType="application/vnd.openxmlformats-package.relationships+xml"/>
  <Override PartName="/ppt/slideMasters/_rels/slideMaster8.xml.rels" ContentType="application/vnd.openxmlformats-package.relationships+xml"/>
  <Override PartName="/ppt/slideMasters/_rels/slideMaster16.xml.rels" ContentType="application/vnd.openxmlformats-package.relationships+xml"/>
  <Override PartName="/ppt/slideMasters/_rels/slideMaster21.xml.rels" ContentType="application/vnd.openxmlformats-package.relationships+xml"/>
  <Override PartName="/ppt/slideMasters/_rels/slideMaster2.xml.rels" ContentType="application/vnd.openxmlformats-package.relationships+xml"/>
  <Override PartName="/ppt/slideMasters/slideMaster13.xml" ContentType="application/vnd.openxmlformats-officedocument.presentationml.slideMaster+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29.xml" ContentType="application/vnd.openxmlformats-officedocument.presentationml.slideMaster+xml"/>
  <Override PartName="/ppt/slideMasters/slideMaster5.xml" ContentType="application/vnd.openxmlformats-officedocument.presentationml.slideMaster+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 id="2147483804" r:id="rId14"/>
    <p:sldMasterId id="2147483817" r:id="rId15"/>
    <p:sldMasterId id="2147483830" r:id="rId16"/>
    <p:sldMasterId id="2147483843" r:id="rId17"/>
    <p:sldMasterId id="2147483856" r:id="rId18"/>
    <p:sldMasterId id="2147483869" r:id="rId19"/>
    <p:sldMasterId id="2147483882" r:id="rId20"/>
    <p:sldMasterId id="2147483895" r:id="rId21"/>
    <p:sldMasterId id="2147483908" r:id="rId22"/>
    <p:sldMasterId id="2147483921" r:id="rId23"/>
    <p:sldMasterId id="2147483934" r:id="rId24"/>
    <p:sldMasterId id="2147483947" r:id="rId25"/>
    <p:sldMasterId id="2147483960" r:id="rId26"/>
    <p:sldMasterId id="2147483973" r:id="rId27"/>
    <p:sldMasterId id="2147483986" r:id="rId28"/>
    <p:sldMasterId id="2147483999" r:id="rId29"/>
    <p:sldMasterId id="2147484012" r:id="rId30"/>
    <p:sldMasterId id="2147484025" r:id="rId31"/>
    <p:sldMasterId id="2147484038" r:id="rId32"/>
    <p:sldMasterId id="2147484051" r:id="rId33"/>
    <p:sldMasterId id="2147484064" r:id="rId34"/>
    <p:sldMasterId id="2147484077" r:id="rId35"/>
    <p:sldMasterId id="2147484090" r:id="rId36"/>
    <p:sldMasterId id="2147484103" r:id="rId37"/>
    <p:sldMasterId id="2147484116" r:id="rId38"/>
    <p:sldMasterId id="2147484129" r:id="rId39"/>
    <p:sldMasterId id="2147484142" r:id="rId40"/>
    <p:sldMasterId id="2147484155" r:id="rId41"/>
    <p:sldMasterId id="2147484168" r:id="rId42"/>
    <p:sldMasterId id="2147484181" r:id="rId43"/>
    <p:sldMasterId id="2147484194" r:id="rId44"/>
    <p:sldMasterId id="2147484207" r:id="rId45"/>
  </p:sldMasterIdLst>
  <p:notesMasterIdLst>
    <p:notesMasterId r:id="rId46"/>
  </p:notesMasterIdLst>
  <p:sldIdLst>
    <p:sldId id="256" r:id="rId47"/>
    <p:sldId id="257" r:id="rId48"/>
    <p:sldId id="258" r:id="rId49"/>
    <p:sldId id="259" r:id="rId50"/>
    <p:sldId id="260" r:id="rId51"/>
    <p:sldId id="261" r:id="rId52"/>
    <p:sldId id="262" r:id="rId53"/>
    <p:sldId id="263" r:id="rId54"/>
    <p:sldId id="264" r:id="rId55"/>
    <p:sldId id="265" r:id="rId56"/>
    <p:sldId id="266" r:id="rId57"/>
    <p:sldId id="267" r:id="rId58"/>
    <p:sldId id="268" r:id="rId59"/>
    <p:sldId id="269" r:id="rId60"/>
    <p:sldId id="270" r:id="rId61"/>
    <p:sldId id="271" r:id="rId62"/>
    <p:sldId id="272" r:id="rId63"/>
    <p:sldId id="273" r:id="rId64"/>
    <p:sldId id="274" r:id="rId65"/>
    <p:sldId id="275" r:id="rId66"/>
    <p:sldId id="276" r:id="rId67"/>
    <p:sldId id="277" r:id="rId68"/>
    <p:sldId id="278" r:id="rId69"/>
    <p:sldId id="279" r:id="rId70"/>
    <p:sldId id="280" r:id="rId71"/>
    <p:sldId id="281" r:id="rId72"/>
    <p:sldId id="282" r:id="rId73"/>
    <p:sldId id="283" r:id="rId74"/>
    <p:sldId id="284" r:id="rId75"/>
    <p:sldId id="285" r:id="rId76"/>
    <p:sldId id="286" r:id="rId77"/>
    <p:sldId id="287" r:id="rId78"/>
    <p:sldId id="288" r:id="rId79"/>
    <p:sldId id="289" r:id="rId80"/>
    <p:sldId id="290" r:id="rId81"/>
    <p:sldId id="291" r:id="rId82"/>
    <p:sldId id="292" r:id="rId83"/>
    <p:sldId id="293" r:id="rId84"/>
    <p:sldId id="294" r:id="rId85"/>
    <p:sldId id="295" r:id="rId86"/>
    <p:sldId id="296" r:id="rId87"/>
    <p:sldId id="297" r:id="rId88"/>
    <p:sldId id="298" r:id="rId89"/>
    <p:sldId id="299" r:id="rId90"/>
    <p:sldId id="300" r:id="rId91"/>
    <p:sldId id="301" r:id="rId92"/>
    <p:sldId id="302" r:id="rId93"/>
    <p:sldId id="303" r:id="rId94"/>
    <p:sldId id="304" r:id="rId95"/>
    <p:sldId id="305" r:id="rId96"/>
    <p:sldId id="306" r:id="rId97"/>
    <p:sldId id="307" r:id="rId98"/>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Master" Target="slideMasters/slideMaster25.xml"/><Relationship Id="rId27" Type="http://schemas.openxmlformats.org/officeDocument/2006/relationships/slideMaster" Target="slideMasters/slideMaster26.xml"/><Relationship Id="rId28" Type="http://schemas.openxmlformats.org/officeDocument/2006/relationships/slideMaster" Target="slideMasters/slideMaster27.xml"/><Relationship Id="rId29" Type="http://schemas.openxmlformats.org/officeDocument/2006/relationships/slideMaster" Target="slideMasters/slideMaster28.xml"/><Relationship Id="rId30" Type="http://schemas.openxmlformats.org/officeDocument/2006/relationships/slideMaster" Target="slideMasters/slideMaster29.xml"/><Relationship Id="rId31" Type="http://schemas.openxmlformats.org/officeDocument/2006/relationships/slideMaster" Target="slideMasters/slideMaster30.xml"/><Relationship Id="rId32" Type="http://schemas.openxmlformats.org/officeDocument/2006/relationships/slideMaster" Target="slideMasters/slideMaster31.xml"/><Relationship Id="rId33" Type="http://schemas.openxmlformats.org/officeDocument/2006/relationships/slideMaster" Target="slideMasters/slideMaster32.xml"/><Relationship Id="rId34" Type="http://schemas.openxmlformats.org/officeDocument/2006/relationships/slideMaster" Target="slideMasters/slideMaster33.xml"/><Relationship Id="rId35" Type="http://schemas.openxmlformats.org/officeDocument/2006/relationships/slideMaster" Target="slideMasters/slideMaster34.xml"/><Relationship Id="rId36" Type="http://schemas.openxmlformats.org/officeDocument/2006/relationships/slideMaster" Target="slideMasters/slideMaster35.xml"/><Relationship Id="rId37" Type="http://schemas.openxmlformats.org/officeDocument/2006/relationships/slideMaster" Target="slideMasters/slideMaster36.xml"/><Relationship Id="rId38" Type="http://schemas.openxmlformats.org/officeDocument/2006/relationships/slideMaster" Target="slideMasters/slideMaster37.xml"/><Relationship Id="rId39" Type="http://schemas.openxmlformats.org/officeDocument/2006/relationships/slideMaster" Target="slideMasters/slideMaster38.xml"/><Relationship Id="rId40" Type="http://schemas.openxmlformats.org/officeDocument/2006/relationships/slideMaster" Target="slideMasters/slideMaster39.xml"/><Relationship Id="rId41" Type="http://schemas.openxmlformats.org/officeDocument/2006/relationships/slideMaster" Target="slideMasters/slideMaster40.xml"/><Relationship Id="rId42" Type="http://schemas.openxmlformats.org/officeDocument/2006/relationships/slideMaster" Target="slideMasters/slideMaster41.xml"/><Relationship Id="rId43" Type="http://schemas.openxmlformats.org/officeDocument/2006/relationships/slideMaster" Target="slideMasters/slideMaster42.xml"/><Relationship Id="rId44" Type="http://schemas.openxmlformats.org/officeDocument/2006/relationships/slideMaster" Target="slideMasters/slideMaster43.xml"/><Relationship Id="rId45" Type="http://schemas.openxmlformats.org/officeDocument/2006/relationships/slideMaster" Target="slideMasters/slideMaster44.xml"/><Relationship Id="rId46" Type="http://schemas.openxmlformats.org/officeDocument/2006/relationships/notesMaster" Target="notesMasters/notesMaster1.xml"/><Relationship Id="rId47" Type="http://schemas.openxmlformats.org/officeDocument/2006/relationships/slide" Target="slides/slide1.xml"/><Relationship Id="rId48" Type="http://schemas.openxmlformats.org/officeDocument/2006/relationships/slide" Target="slides/slide2.xml"/><Relationship Id="rId49" Type="http://schemas.openxmlformats.org/officeDocument/2006/relationships/slide" Target="slides/slide3.xml"/><Relationship Id="rId50" Type="http://schemas.openxmlformats.org/officeDocument/2006/relationships/slide" Target="slides/slide4.xml"/><Relationship Id="rId51" Type="http://schemas.openxmlformats.org/officeDocument/2006/relationships/slide" Target="slides/slide5.xml"/><Relationship Id="rId52" Type="http://schemas.openxmlformats.org/officeDocument/2006/relationships/slide" Target="slides/slide6.xml"/><Relationship Id="rId53" Type="http://schemas.openxmlformats.org/officeDocument/2006/relationships/slide" Target="slides/slide7.xml"/><Relationship Id="rId54" Type="http://schemas.openxmlformats.org/officeDocument/2006/relationships/slide" Target="slides/slide8.xml"/><Relationship Id="rId55" Type="http://schemas.openxmlformats.org/officeDocument/2006/relationships/slide" Target="slides/slide9.xml"/><Relationship Id="rId56" Type="http://schemas.openxmlformats.org/officeDocument/2006/relationships/slide" Target="slides/slide10.xml"/><Relationship Id="rId57" Type="http://schemas.openxmlformats.org/officeDocument/2006/relationships/slide" Target="slides/slide11.xml"/><Relationship Id="rId58" Type="http://schemas.openxmlformats.org/officeDocument/2006/relationships/slide" Target="slides/slide12.xml"/><Relationship Id="rId59" Type="http://schemas.openxmlformats.org/officeDocument/2006/relationships/slide" Target="slides/slide13.xml"/><Relationship Id="rId60" Type="http://schemas.openxmlformats.org/officeDocument/2006/relationships/slide" Target="slides/slide14.xml"/><Relationship Id="rId61" Type="http://schemas.openxmlformats.org/officeDocument/2006/relationships/slide" Target="slides/slide15.xml"/><Relationship Id="rId62" Type="http://schemas.openxmlformats.org/officeDocument/2006/relationships/slide" Target="slides/slide16.xml"/><Relationship Id="rId63" Type="http://schemas.openxmlformats.org/officeDocument/2006/relationships/slide" Target="slides/slide17.xml"/><Relationship Id="rId64" Type="http://schemas.openxmlformats.org/officeDocument/2006/relationships/slide" Target="slides/slide18.xml"/><Relationship Id="rId65" Type="http://schemas.openxmlformats.org/officeDocument/2006/relationships/slide" Target="slides/slide19.xml"/><Relationship Id="rId66" Type="http://schemas.openxmlformats.org/officeDocument/2006/relationships/slide" Target="slides/slide20.xml"/><Relationship Id="rId67" Type="http://schemas.openxmlformats.org/officeDocument/2006/relationships/slide" Target="slides/slide21.xml"/><Relationship Id="rId68" Type="http://schemas.openxmlformats.org/officeDocument/2006/relationships/slide" Target="slides/slide22.xml"/><Relationship Id="rId69" Type="http://schemas.openxmlformats.org/officeDocument/2006/relationships/slide" Target="slides/slide23.xml"/><Relationship Id="rId70" Type="http://schemas.openxmlformats.org/officeDocument/2006/relationships/slide" Target="slides/slide24.xml"/><Relationship Id="rId71" Type="http://schemas.openxmlformats.org/officeDocument/2006/relationships/slide" Target="slides/slide25.xml"/><Relationship Id="rId72" Type="http://schemas.openxmlformats.org/officeDocument/2006/relationships/slide" Target="slides/slide26.xml"/><Relationship Id="rId73" Type="http://schemas.openxmlformats.org/officeDocument/2006/relationships/slide" Target="slides/slide27.xml"/><Relationship Id="rId74" Type="http://schemas.openxmlformats.org/officeDocument/2006/relationships/slide" Target="slides/slide28.xml"/><Relationship Id="rId75" Type="http://schemas.openxmlformats.org/officeDocument/2006/relationships/slide" Target="slides/slide29.xml"/><Relationship Id="rId76" Type="http://schemas.openxmlformats.org/officeDocument/2006/relationships/slide" Target="slides/slide30.xml"/><Relationship Id="rId77" Type="http://schemas.openxmlformats.org/officeDocument/2006/relationships/slide" Target="slides/slide31.xml"/><Relationship Id="rId78" Type="http://schemas.openxmlformats.org/officeDocument/2006/relationships/slide" Target="slides/slide32.xml"/><Relationship Id="rId79" Type="http://schemas.openxmlformats.org/officeDocument/2006/relationships/slide" Target="slides/slide33.xml"/><Relationship Id="rId80" Type="http://schemas.openxmlformats.org/officeDocument/2006/relationships/slide" Target="slides/slide34.xml"/><Relationship Id="rId81" Type="http://schemas.openxmlformats.org/officeDocument/2006/relationships/slide" Target="slides/slide35.xml"/><Relationship Id="rId82" Type="http://schemas.openxmlformats.org/officeDocument/2006/relationships/slide" Target="slides/slide36.xml"/><Relationship Id="rId83" Type="http://schemas.openxmlformats.org/officeDocument/2006/relationships/slide" Target="slides/slide37.xml"/><Relationship Id="rId84" Type="http://schemas.openxmlformats.org/officeDocument/2006/relationships/slide" Target="slides/slide38.xml"/><Relationship Id="rId85" Type="http://schemas.openxmlformats.org/officeDocument/2006/relationships/slide" Target="slides/slide39.xml"/><Relationship Id="rId86" Type="http://schemas.openxmlformats.org/officeDocument/2006/relationships/slide" Target="slides/slide40.xml"/><Relationship Id="rId87" Type="http://schemas.openxmlformats.org/officeDocument/2006/relationships/slide" Target="slides/slide41.xml"/><Relationship Id="rId88" Type="http://schemas.openxmlformats.org/officeDocument/2006/relationships/slide" Target="slides/slide42.xml"/><Relationship Id="rId89" Type="http://schemas.openxmlformats.org/officeDocument/2006/relationships/slide" Target="slides/slide43.xml"/><Relationship Id="rId90" Type="http://schemas.openxmlformats.org/officeDocument/2006/relationships/slide" Target="slides/slide44.xml"/><Relationship Id="rId91" Type="http://schemas.openxmlformats.org/officeDocument/2006/relationships/slide" Target="slides/slide45.xml"/><Relationship Id="rId92" Type="http://schemas.openxmlformats.org/officeDocument/2006/relationships/slide" Target="slides/slide46.xml"/><Relationship Id="rId93" Type="http://schemas.openxmlformats.org/officeDocument/2006/relationships/slide" Target="slides/slide47.xml"/><Relationship Id="rId94" Type="http://schemas.openxmlformats.org/officeDocument/2006/relationships/slide" Target="slides/slide48.xml"/><Relationship Id="rId95" Type="http://schemas.openxmlformats.org/officeDocument/2006/relationships/slide" Target="slides/slide49.xml"/><Relationship Id="rId96" Type="http://schemas.openxmlformats.org/officeDocument/2006/relationships/slide" Target="slides/slide50.xml"/><Relationship Id="rId97" Type="http://schemas.openxmlformats.org/officeDocument/2006/relationships/slide" Target="slides/slide51.xml"/><Relationship Id="rId98" Type="http://schemas.openxmlformats.org/officeDocument/2006/relationships/slide" Target="slides/slide52.xml"/>
</Relationships>
</file>

<file path=ppt/notesMasters/_rels/notesMaster1.xml.rels><?xml version="1.0" encoding="UTF-8"?>
<Relationships xmlns="http://schemas.openxmlformats.org/package/2006/relationships"><Relationship Id="rId1" Type="http://schemas.openxmlformats.org/officeDocument/2006/relationships/theme" Target="../theme/theme45.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37" name="PlaceHolder 1"/>
          <p:cNvSpPr>
            <a:spLocks noGrp="1"/>
          </p:cNvSpPr>
          <p:nvPr>
            <p:ph type="body"/>
          </p:nvPr>
        </p:nvSpPr>
        <p:spPr>
          <a:xfrm>
            <a:off x="777240" y="4777560"/>
            <a:ext cx="6217560" cy="4525920"/>
          </a:xfrm>
          <a:prstGeom prst="rect">
            <a:avLst/>
          </a:prstGeom>
        </p:spPr>
        <p:txBody>
          <a:bodyPr bIns="0" lIns="0" rIns="0" tIns="0" wrap="none"/>
          <a:p>
            <a:r>
              <a:rPr lang="fr-CA"/>
              <a:t>Cliquez pour modifier le format des notes</a:t>
            </a:r>
            <a:endParaRPr/>
          </a:p>
        </p:txBody>
      </p:sp>
      <p:sp>
        <p:nvSpPr>
          <p:cNvPr id="1538" name="PlaceHolder 2"/>
          <p:cNvSpPr>
            <a:spLocks noGrp="1"/>
          </p:cNvSpPr>
          <p:nvPr>
            <p:ph type="hdr"/>
          </p:nvPr>
        </p:nvSpPr>
        <p:spPr>
          <a:xfrm>
            <a:off x="0" y="0"/>
            <a:ext cx="3372840" cy="502560"/>
          </a:xfrm>
          <a:prstGeom prst="rect">
            <a:avLst/>
          </a:prstGeom>
        </p:spPr>
        <p:txBody>
          <a:bodyPr bIns="0" lIns="0" rIns="0" tIns="0" wrap="none"/>
          <a:p>
            <a:r>
              <a:rPr lang="fr-CA" sz="1400"/>
              <a:t>&lt;en-tête&gt;</a:t>
            </a:r>
            <a:endParaRPr/>
          </a:p>
        </p:txBody>
      </p:sp>
      <p:sp>
        <p:nvSpPr>
          <p:cNvPr id="1539" name="PlaceHolder 3"/>
          <p:cNvSpPr>
            <a:spLocks noGrp="1"/>
          </p:cNvSpPr>
          <p:nvPr>
            <p:ph type="dt"/>
          </p:nvPr>
        </p:nvSpPr>
        <p:spPr>
          <a:xfrm>
            <a:off x="4399200" y="0"/>
            <a:ext cx="3372840" cy="502560"/>
          </a:xfrm>
          <a:prstGeom prst="rect">
            <a:avLst/>
          </a:prstGeom>
        </p:spPr>
        <p:txBody>
          <a:bodyPr bIns="0" lIns="0" rIns="0" tIns="0" wrap="none"/>
          <a:p>
            <a:pPr algn="r"/>
            <a:r>
              <a:rPr lang="fr-CA" sz="1400"/>
              <a:t>&lt;date/heure&gt;</a:t>
            </a:r>
            <a:endParaRPr/>
          </a:p>
        </p:txBody>
      </p:sp>
      <p:sp>
        <p:nvSpPr>
          <p:cNvPr id="1540" name="PlaceHolder 4"/>
          <p:cNvSpPr>
            <a:spLocks noGrp="1"/>
          </p:cNvSpPr>
          <p:nvPr>
            <p:ph type="ftr"/>
          </p:nvPr>
        </p:nvSpPr>
        <p:spPr>
          <a:xfrm>
            <a:off x="0" y="9555480"/>
            <a:ext cx="3372840" cy="502560"/>
          </a:xfrm>
          <a:prstGeom prst="rect">
            <a:avLst/>
          </a:prstGeom>
        </p:spPr>
        <p:txBody>
          <a:bodyPr anchor="b" bIns="0" lIns="0" rIns="0" tIns="0" wrap="none"/>
          <a:p>
            <a:r>
              <a:rPr lang="fr-CA" sz="1400"/>
              <a:t>&lt;pied de page&gt;</a:t>
            </a:r>
            <a:endParaRPr/>
          </a:p>
        </p:txBody>
      </p:sp>
      <p:sp>
        <p:nvSpPr>
          <p:cNvPr id="1541" name="PlaceHolder 5"/>
          <p:cNvSpPr>
            <a:spLocks noGrp="1"/>
          </p:cNvSpPr>
          <p:nvPr>
            <p:ph type="sldNum"/>
          </p:nvPr>
        </p:nvSpPr>
        <p:spPr>
          <a:xfrm>
            <a:off x="4399200" y="9555480"/>
            <a:ext cx="3372840" cy="502560"/>
          </a:xfrm>
          <a:prstGeom prst="rect">
            <a:avLst/>
          </a:prstGeom>
        </p:spPr>
        <p:txBody>
          <a:bodyPr anchor="b" bIns="0" lIns="0" rIns="0" tIns="0" wrap="none"/>
          <a:p>
            <a:pPr algn="r"/>
            <a:fld id="{E13131E1-51B1-4121-A1D1-51215111F1C1}" type="slidenum">
              <a:rPr lang="fr-CA" sz="1400"/>
              <a:t>&lt;numéro&gt;</a:t>
            </a:fld>
            <a:endParaRPr/>
          </a:p>
        </p:txBody>
      </p:sp>
    </p:spTree>
  </p:cSld>
  <p:clrMap accent1="accent1" accent2="accent2" accent3="accent3" accent4="accent4" accent5="accent5" accent6="accent6" bg1="lt1" bg2="lt2" folHlink="folHlink" hlink="hlink" tx1="dk1" tx2="dk2"/>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
</Relationships>
</file>

<file path=ppt/notesSlides/_rels/notesSlide4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
</Relationships>
</file>

<file path=ppt/notesSlides/_rels/notesSlide5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82" name="PlaceHolder 1"/>
          <p:cNvSpPr>
            <a:spLocks noGrp="1"/>
          </p:cNvSpPr>
          <p:nvPr>
            <p:ph type="body"/>
          </p:nvPr>
        </p:nvSpPr>
        <p:spPr>
          <a:xfrm>
            <a:off x="0" y="0"/>
            <a:ext cx="11796120" cy="11796120"/>
          </a:xfrm>
          <a:prstGeom prst="rect">
            <a:avLst/>
          </a:prstGeom>
        </p:spPr>
        <p:txBody>
          <a:bodyPr bIns="45000" lIns="90000" rIns="90000" tIns="45000"/>
          <a:p>
            <a:r>
              <a:rPr lang="fr-CA" sz="1200">
                <a:solidFill>
                  <a:srgbClr val="000000"/>
                </a:solidFill>
                <a:latin typeface="+mn-lt"/>
                <a:ea typeface="+mn-ea"/>
              </a:rPr>
              <a:t>Rubbish moves to the ocean from both land and sea, but most of the debris in our ocean comes from land based sources. Regardless of where it comes from, humans are the source of all marine debris - either through accident, carelessness or purposeful dumping.</a:t>
            </a:r>
            <a:endParaRPr/>
          </a:p>
          <a:p>
            <a:endParaRPr/>
          </a:p>
          <a:p>
            <a:r>
              <a:rPr lang="fr-CA" sz="1200">
                <a:solidFill>
                  <a:srgbClr val="000000"/>
                </a:solidFill>
                <a:latin typeface="+mn-lt"/>
                <a:ea typeface="+mn-ea"/>
              </a:rPr>
              <a:t>Rubbish enters the ocean due to lack of or poor waste management. Town dumps located next to the sea, untreated sewage discharging directly into the ocean, and poorly managed building or industrial waste all contribute to the marine debris problem. </a:t>
            </a:r>
            <a:endParaRPr/>
          </a:p>
          <a:p>
            <a:endParaRPr/>
          </a:p>
          <a:p>
            <a:r>
              <a:rPr lang="fr-CA" sz="1200">
                <a:solidFill>
                  <a:srgbClr val="000000"/>
                </a:solidFill>
                <a:latin typeface="+mn-lt"/>
                <a:ea typeface="+mn-ea"/>
              </a:rPr>
              <a:t>Although most marine debris starts its journey on land, debris is also lost or purposefully dumped at sea - from boats and ships, oil and gas rigs, and aquaculture farms.</a:t>
            </a:r>
            <a:endParaRPr/>
          </a:p>
          <a:p>
            <a:endParaRPr/>
          </a:p>
        </p:txBody>
      </p:sp>
      <p:sp>
        <p:nvSpPr>
          <p:cNvPr id="1983" name="CustomShape 2"/>
          <p:cNvSpPr/>
          <p:nvPr/>
        </p:nvSpPr>
        <p:spPr>
          <a:xfrm>
            <a:off x="0" y="0"/>
            <a:ext cx="11796120" cy="11796120"/>
          </a:xfrm>
          <a:prstGeom prst="rect">
            <a:avLst/>
          </a:prstGeom>
        </p:spPr>
        <p:txBody>
          <a:bodyPr bIns="45000" lIns="90000" rIns="90000" tIns="45000"/>
          <a:p>
            <a:pPr>
              <a:lnSpc>
                <a:spcPct val="100000"/>
              </a:lnSpc>
            </a:pPr>
            <a:fld id="{01A181A1-11B1-4181-A181-716171116151}" type="slidenum">
              <a:rPr lang="fr-CA">
                <a:solidFill>
                  <a:srgbClr val="000000"/>
                </a:solidFill>
                <a:latin typeface="+mn-lt"/>
                <a:ea typeface="+mn-ea"/>
              </a:rPr>
              <a:t>&lt;numéro&gt;</a:t>
            </a:fld>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84" name="PlaceHolder 1"/>
          <p:cNvSpPr>
            <a:spLocks noGrp="1"/>
          </p:cNvSpPr>
          <p:nvPr>
            <p:ph type="body"/>
          </p:nvPr>
        </p:nvSpPr>
        <p:spPr>
          <a:xfrm>
            <a:off x="0" y="0"/>
            <a:ext cx="11796120" cy="11796120"/>
          </a:xfrm>
          <a:prstGeom prst="rect">
            <a:avLst/>
          </a:prstGeom>
        </p:spPr>
        <p:txBody>
          <a:bodyPr bIns="45000" lIns="90000" rIns="90000" tIns="45000"/>
          <a:p>
            <a:r>
              <a:rPr lang="fr-CA" sz="1200">
                <a:solidFill>
                  <a:srgbClr val="000000"/>
                </a:solidFill>
                <a:latin typeface="+mn-lt"/>
                <a:ea typeface="+mn-ea"/>
              </a:rPr>
              <a:t>Public littering is also a major problem. Rubbish dropped even thousands of kilometres/miles</a:t>
            </a:r>
            <a:endParaRPr/>
          </a:p>
          <a:p>
            <a:r>
              <a:rPr lang="fr-CA" sz="1200">
                <a:solidFill>
                  <a:srgbClr val="000000"/>
                </a:solidFill>
                <a:latin typeface="+mn-lt"/>
                <a:ea typeface="+mn-ea"/>
              </a:rPr>
              <a:t>inland will move to the ocean, washed into stormwater drains and streams by the rain, or blown</a:t>
            </a:r>
            <a:endParaRPr/>
          </a:p>
          <a:p>
            <a:r>
              <a:rPr lang="fr-CA" sz="1200">
                <a:solidFill>
                  <a:srgbClr val="000000"/>
                </a:solidFill>
                <a:latin typeface="+mn-lt"/>
                <a:ea typeface="+mn-ea"/>
              </a:rPr>
              <a:t>by the wind. We often shorten the journey by leaving our trash on a beach or next to a river.</a:t>
            </a:r>
            <a:endParaRPr/>
          </a:p>
        </p:txBody>
      </p:sp>
      <p:sp>
        <p:nvSpPr>
          <p:cNvPr id="1985" name="CustomShape 2"/>
          <p:cNvSpPr/>
          <p:nvPr/>
        </p:nvSpPr>
        <p:spPr>
          <a:xfrm>
            <a:off x="0" y="0"/>
            <a:ext cx="11796120" cy="11796120"/>
          </a:xfrm>
          <a:prstGeom prst="rect">
            <a:avLst/>
          </a:prstGeom>
        </p:spPr>
        <p:txBody>
          <a:bodyPr bIns="45000" lIns="90000" rIns="90000" tIns="45000"/>
          <a:p>
            <a:pPr>
              <a:lnSpc>
                <a:spcPct val="100000"/>
              </a:lnSpc>
            </a:pPr>
            <a:fld id="{11D141B1-8181-4161-81C1-11D161510191}" type="slidenum">
              <a:rPr lang="fr-CA">
                <a:solidFill>
                  <a:srgbClr val="000000"/>
                </a:solidFill>
                <a:latin typeface="+mn-lt"/>
                <a:ea typeface="+mn-ea"/>
              </a:rPr>
              <a:t>&lt;numéro&gt;</a:t>
            </a:fld>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86" name="PlaceHolder 1"/>
          <p:cNvSpPr>
            <a:spLocks noGrp="1"/>
          </p:cNvSpPr>
          <p:nvPr>
            <p:ph type="body"/>
          </p:nvPr>
        </p:nvSpPr>
        <p:spPr>
          <a:xfrm>
            <a:off x="0" y="0"/>
            <a:ext cx="11796120" cy="11796120"/>
          </a:xfrm>
          <a:prstGeom prst="rect">
            <a:avLst/>
          </a:prstGeom>
        </p:spPr>
        <p:txBody>
          <a:bodyPr bIns="45000" lIns="90000" rIns="90000" tIns="45000"/>
          <a:p>
            <a:r>
              <a:rPr lang="fr-CA">
                <a:ea typeface="Calibri"/>
              </a:rPr>
              <a:t>Once in the ocean it causes the death of 10s of 1000s of marine animals and seabirds every year who mistake it for food or get it caught around their bodies. It also damages environments such as coral reefs.</a:t>
            </a:r>
            <a:endParaRPr/>
          </a:p>
        </p:txBody>
      </p:sp>
      <p:sp>
        <p:nvSpPr>
          <p:cNvPr id="1987" name="CustomShape 2"/>
          <p:cNvSpPr/>
          <p:nvPr/>
        </p:nvSpPr>
        <p:spPr>
          <a:xfrm>
            <a:off x="0" y="0"/>
            <a:ext cx="11796120" cy="11796120"/>
          </a:xfrm>
          <a:prstGeom prst="rect">
            <a:avLst/>
          </a:prstGeom>
        </p:spPr>
        <p:txBody>
          <a:bodyPr bIns="45000" lIns="90000" rIns="90000" tIns="45000"/>
          <a:p>
            <a:pPr>
              <a:lnSpc>
                <a:spcPct val="100000"/>
              </a:lnSpc>
            </a:pPr>
            <a:fld id="{31F1B151-1151-41F1-A161-214151C10131}" type="slidenum">
              <a:rPr lang="fr-CA">
                <a:solidFill>
                  <a:srgbClr val="000000"/>
                </a:solidFill>
                <a:latin typeface="+mn-lt"/>
                <a:ea typeface="+mn-ea"/>
              </a:rPr>
              <a:t>&lt;numéro&gt;</a:t>
            </a:fld>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88" name="PlaceHolder 1"/>
          <p:cNvSpPr>
            <a:spLocks noGrp="1"/>
          </p:cNvSpPr>
          <p:nvPr>
            <p:ph type="body"/>
          </p:nvPr>
        </p:nvSpPr>
        <p:spPr>
          <a:xfrm>
            <a:off x="0" y="0"/>
            <a:ext cx="11796120" cy="11796120"/>
          </a:xfrm>
          <a:prstGeom prst="rect">
            <a:avLst/>
          </a:prstGeom>
        </p:spPr>
        <p:txBody>
          <a:bodyPr bIns="45000" lIns="90000" rIns="90000" tIns="45000"/>
          <a:p>
            <a:r>
              <a:rPr lang="fr-CA">
                <a:ea typeface="Calibri"/>
              </a:rPr>
              <a:t>The marine debris problem seems so big – can divers really make a difference? </a:t>
            </a:r>
            <a:endParaRPr/>
          </a:p>
          <a:p>
            <a:endParaRPr/>
          </a:p>
          <a:p>
            <a:r>
              <a:rPr lang="fr-CA">
                <a:ea typeface="Calibri"/>
              </a:rPr>
              <a:t>Yes we can, by working together locally, nationally and internationally on the many changes needed to fix this mess:</a:t>
            </a:r>
            <a:endParaRPr/>
          </a:p>
          <a:p>
            <a:endParaRPr/>
          </a:p>
          <a:p>
            <a:r>
              <a:rPr lang="fr-CA">
                <a:ea typeface="Calibri"/>
              </a:rPr>
              <a:t>- Changes in policies that make individuals, businesses and governments better manage waste</a:t>
            </a:r>
            <a:endParaRPr/>
          </a:p>
          <a:p>
            <a:r>
              <a:rPr lang="fr-CA">
                <a:ea typeface="Calibri"/>
              </a:rPr>
              <a:t>- Changes in infrastructure to physically block trash before it reaches the ocean</a:t>
            </a:r>
            <a:endParaRPr/>
          </a:p>
          <a:p>
            <a:r>
              <a:rPr lang="fr-CA">
                <a:ea typeface="Calibri"/>
              </a:rPr>
              <a:t>- Changes in regulations to better manage the things we make and how we make them - from manufacturing, to use, recycling and disposal</a:t>
            </a:r>
            <a:endParaRPr/>
          </a:p>
          <a:p>
            <a:r>
              <a:rPr lang="fr-CA">
                <a:ea typeface="Calibri"/>
              </a:rPr>
              <a:t>- Changes in attitudes and behaviours so we can rethink, reduce, reuse, and recycle our way out of this mess</a:t>
            </a:r>
            <a:endParaRPr/>
          </a:p>
        </p:txBody>
      </p:sp>
      <p:sp>
        <p:nvSpPr>
          <p:cNvPr id="1989" name="CustomShape 2"/>
          <p:cNvSpPr/>
          <p:nvPr/>
        </p:nvSpPr>
        <p:spPr>
          <a:xfrm>
            <a:off x="0" y="0"/>
            <a:ext cx="11796120" cy="11796120"/>
          </a:xfrm>
          <a:prstGeom prst="rect">
            <a:avLst/>
          </a:prstGeom>
        </p:spPr>
        <p:txBody>
          <a:bodyPr bIns="45000" lIns="90000" rIns="90000" tIns="45000"/>
          <a:p>
            <a:pPr>
              <a:lnSpc>
                <a:spcPct val="100000"/>
              </a:lnSpc>
            </a:pPr>
            <a:fld id="{71B10161-0111-4141-91D1-3151D11151D1}" type="slidenum">
              <a:rPr lang="fr-CA">
                <a:solidFill>
                  <a:srgbClr val="000000"/>
                </a:solidFill>
                <a:latin typeface="+mn-lt"/>
                <a:ea typeface="+mn-ea"/>
              </a:rPr>
              <a:t>&lt;numéro&gt;</a:t>
            </a:fld>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90" name="PlaceHolder 1"/>
          <p:cNvSpPr>
            <a:spLocks noGrp="1"/>
          </p:cNvSpPr>
          <p:nvPr>
            <p:ph type="body"/>
          </p:nvPr>
        </p:nvSpPr>
        <p:spPr>
          <a:xfrm>
            <a:off x="686160" y="4343400"/>
            <a:ext cx="5484240" cy="4364280"/>
          </a:xfrm>
          <a:prstGeom prst="rect">
            <a:avLst/>
          </a:prstGeom>
        </p:spPr>
        <p:txBody>
          <a:bodyPr bIns="45000" lIns="90000" rIns="90000" tIns="45000"/>
          <a:p>
            <a:r>
              <a:rPr lang="fr-CA"/>
              <a:t>When you Dive Against Debris you are diving for change, here’s how: </a:t>
            </a:r>
            <a:endParaRPr/>
          </a:p>
          <a:p>
            <a:r>
              <a:rPr b="1" lang="fr-CA">
                <a:ea typeface="Calibri"/>
              </a:rPr>
              <a:t>You make the ocean safer for marine life</a:t>
            </a:r>
            <a:endParaRPr/>
          </a:p>
          <a:p>
            <a:pPr>
              <a:lnSpc>
                <a:spcPct val="100000"/>
              </a:lnSpc>
              <a:buFont typeface="StarSymbol"/>
              <a:buChar char="-"/>
            </a:pPr>
            <a:r>
              <a:rPr lang="fr-CA">
                <a:ea typeface="Calibri"/>
              </a:rPr>
              <a:t> </a:t>
            </a:r>
            <a:r>
              <a:rPr lang="fr-CA">
                <a:ea typeface="Calibri"/>
              </a:rPr>
              <a:t>The marine debris you remove can no longer hurt marine animals or damage marine environments</a:t>
            </a:r>
            <a:endParaRPr/>
          </a:p>
          <a:p>
            <a:pPr>
              <a:lnSpc>
                <a:spcPct val="100000"/>
              </a:lnSpc>
              <a:buFont typeface="StarSymbol"/>
              <a:buChar char="-"/>
            </a:pPr>
            <a:r>
              <a:rPr b="1" lang="fr-CA">
                <a:ea typeface="Calibri"/>
              </a:rPr>
              <a:t>The data you collect:</a:t>
            </a:r>
            <a:endParaRPr/>
          </a:p>
          <a:p>
            <a:pPr>
              <a:lnSpc>
                <a:spcPct val="100000"/>
              </a:lnSpc>
            </a:pPr>
            <a:r>
              <a:rPr lang="fr-CA">
                <a:ea typeface="Calibri"/>
              </a:rPr>
              <a:t>- Improves waste management by helping convince individuals, governments and businesses to act on marine debris</a:t>
            </a:r>
            <a:endParaRPr/>
          </a:p>
          <a:p>
            <a:pPr>
              <a:lnSpc>
                <a:spcPct val="100000"/>
              </a:lnSpc>
            </a:pPr>
            <a:r>
              <a:rPr lang="fr-CA">
                <a:ea typeface="Calibri"/>
              </a:rPr>
              <a:t>- Expands our understanding of the types and amounts of rubbish in our ocean</a:t>
            </a:r>
            <a:endParaRPr/>
          </a:p>
          <a:p>
            <a:pPr>
              <a:lnSpc>
                <a:spcPct val="100000"/>
              </a:lnSpc>
              <a:buFont typeface="StarSymbol"/>
              <a:buChar char="-"/>
            </a:pPr>
            <a:r>
              <a:rPr lang="fr-CA">
                <a:ea typeface="Calibri"/>
              </a:rPr>
              <a:t>Builds knowledge of the impacts on underwater environments caused by marine debris</a:t>
            </a:r>
            <a:endParaRPr/>
          </a:p>
          <a:p>
            <a:pPr>
              <a:lnSpc>
                <a:spcPct val="100000"/>
              </a:lnSpc>
              <a:buFont typeface="StarSymbol"/>
              <a:buChar char="-"/>
            </a:pPr>
            <a:r>
              <a:rPr b="1" lang="fr-CA">
                <a:ea typeface="Calibri"/>
              </a:rPr>
              <a:t>You support Project AWARE leaders working in their community</a:t>
            </a:r>
            <a:endParaRPr/>
          </a:p>
          <a:p>
            <a:pPr>
              <a:lnSpc>
                <a:spcPct val="100000"/>
              </a:lnSpc>
              <a:buFont typeface="StarSymbol"/>
              <a:buChar char="-"/>
            </a:pPr>
            <a:r>
              <a:rPr lang="fr-CA">
                <a:ea typeface="Calibri"/>
              </a:rPr>
              <a:t> </a:t>
            </a:r>
            <a:r>
              <a:rPr lang="fr-CA">
                <a:ea typeface="Calibri"/>
              </a:rPr>
              <a:t>Project AWARE leaders are working in their communities on changes that prevent rubbish from entering the ocean</a:t>
            </a:r>
            <a:endParaRPr/>
          </a:p>
          <a:p>
            <a:pPr>
              <a:lnSpc>
                <a:spcPct val="100000"/>
              </a:lnSpc>
              <a:buFont typeface="StarSymbol"/>
              <a:buChar char="-"/>
            </a:pPr>
            <a:r>
              <a:rPr lang="fr-CA">
                <a:ea typeface="Calibri"/>
              </a:rPr>
              <a:t> </a:t>
            </a:r>
            <a:r>
              <a:rPr lang="fr-CA">
                <a:ea typeface="Calibri"/>
              </a:rPr>
              <a:t>Contact Project AWARE if you are keen to lead marine debris actions in your community</a:t>
            </a:r>
            <a:endParaRPr/>
          </a:p>
          <a:p>
            <a:pPr>
              <a:lnSpc>
                <a:spcPct val="100000"/>
              </a:lnSpc>
            </a:pPr>
            <a:r>
              <a:rPr b="1" lang="fr-CA">
                <a:ea typeface="Calibri"/>
              </a:rPr>
              <a:t>You convince others of the need to change</a:t>
            </a:r>
            <a:endParaRPr/>
          </a:p>
          <a:p>
            <a:pPr>
              <a:lnSpc>
                <a:spcPct val="100000"/>
              </a:lnSpc>
            </a:pPr>
            <a:r>
              <a:rPr lang="fr-CA">
                <a:ea typeface="Calibri"/>
              </a:rPr>
              <a:t>- Tell everyone about your Dive Against Debris actions and the rubbish you see underwater</a:t>
            </a:r>
            <a:endParaRPr/>
          </a:p>
          <a:p>
            <a:pPr>
              <a:lnSpc>
                <a:spcPct val="100000"/>
              </a:lnSpc>
            </a:pPr>
            <a:r>
              <a:rPr lang="fr-CA">
                <a:ea typeface="Calibri"/>
              </a:rPr>
              <a:t>- Your voice can change public opinion so people demand action on marine debris</a:t>
            </a:r>
            <a:endParaRPr/>
          </a:p>
          <a:p>
            <a:pPr>
              <a:lnSpc>
                <a:spcPct val="100000"/>
              </a:lnSpc>
            </a:pPr>
            <a:r>
              <a:rPr lang="fr-CA">
                <a:ea typeface="Calibri"/>
              </a:rPr>
              <a:t>- You can help change people’s behaviour so less trash is dumped in the environment</a:t>
            </a:r>
            <a:endParaRPr/>
          </a:p>
        </p:txBody>
      </p:sp>
      <p:sp>
        <p:nvSpPr>
          <p:cNvPr id="1991" name="CustomShape 2"/>
          <p:cNvSpPr/>
          <p:nvPr/>
        </p:nvSpPr>
        <p:spPr>
          <a:xfrm>
            <a:off x="0" y="0"/>
            <a:ext cx="11796120" cy="11796120"/>
          </a:xfrm>
          <a:prstGeom prst="rect">
            <a:avLst/>
          </a:prstGeom>
        </p:spPr>
        <p:txBody>
          <a:bodyPr bIns="45000" lIns="90000" rIns="90000" tIns="45000"/>
          <a:p>
            <a:pPr>
              <a:lnSpc>
                <a:spcPct val="100000"/>
              </a:lnSpc>
            </a:pPr>
            <a:fld id="{71C16151-D151-4181-A181-31A1D121E1A1}" type="slidenum">
              <a:rPr lang="fr-CA">
                <a:solidFill>
                  <a:srgbClr val="000000"/>
                </a:solidFill>
                <a:latin typeface="+mn-lt"/>
                <a:ea typeface="+mn-ea"/>
              </a:rPr>
              <a:t>&lt;numéro&gt;</a:t>
            </a:fld>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92" name="PlaceHolder 1"/>
          <p:cNvSpPr>
            <a:spLocks noGrp="1"/>
          </p:cNvSpPr>
          <p:nvPr>
            <p:ph type="body"/>
          </p:nvPr>
        </p:nvSpPr>
        <p:spPr>
          <a:xfrm>
            <a:off x="0" y="0"/>
            <a:ext cx="11796120" cy="11796120"/>
          </a:xfrm>
          <a:prstGeom prst="rect">
            <a:avLst/>
          </a:prstGeom>
        </p:spPr>
        <p:txBody>
          <a:bodyPr bIns="45000" lIns="90000" rIns="90000" tIns="45000"/>
          <a:p>
            <a:r>
              <a:rPr lang="fr-CA">
                <a:ea typeface="Calibri"/>
              </a:rPr>
              <a:t>Dive Against Debris was created by divers, for divers. Only divers have the training, knowledge and skills to remove marine debris from underwater.</a:t>
            </a:r>
            <a:endParaRPr/>
          </a:p>
          <a:p>
            <a:endParaRPr/>
          </a:p>
          <a:p>
            <a:r>
              <a:rPr lang="fr-CA">
                <a:ea typeface="Calibri"/>
              </a:rPr>
              <a:t>It is estimated as much as 70 percent of the rubbish entering our ocean sinks to the seafloor, and although much of this is likely to be outside the reach of recreational divers, we still have the power to tackle underwater marine debris head on.</a:t>
            </a:r>
            <a:endParaRPr/>
          </a:p>
          <a:p>
            <a:endParaRPr/>
          </a:p>
          <a:p>
            <a:r>
              <a:rPr lang="fr-CA">
                <a:ea typeface="Calibri"/>
              </a:rPr>
              <a:t>The marine debris problem is big, but the Project AWARE global force of divers is strong. Through Dive Against Debris divers are playing a major role in keeping our ocean clean and healthy.</a:t>
            </a:r>
            <a:endParaRPr/>
          </a:p>
        </p:txBody>
      </p:sp>
      <p:sp>
        <p:nvSpPr>
          <p:cNvPr id="1993" name="CustomShape 2"/>
          <p:cNvSpPr/>
          <p:nvPr/>
        </p:nvSpPr>
        <p:spPr>
          <a:xfrm>
            <a:off x="0" y="0"/>
            <a:ext cx="11796120" cy="11796120"/>
          </a:xfrm>
          <a:prstGeom prst="rect">
            <a:avLst/>
          </a:prstGeom>
        </p:spPr>
        <p:txBody>
          <a:bodyPr bIns="45000" lIns="90000" rIns="90000" tIns="45000"/>
          <a:p>
            <a:pPr>
              <a:lnSpc>
                <a:spcPct val="100000"/>
              </a:lnSpc>
            </a:pPr>
            <a:fld id="{B1D1C181-D1A1-4181-8161-B1E111D1F1F1}" type="slidenum">
              <a:rPr lang="fr-CA">
                <a:solidFill>
                  <a:srgbClr val="000000"/>
                </a:solidFill>
                <a:latin typeface="+mn-lt"/>
                <a:ea typeface="+mn-ea"/>
              </a:rPr>
              <a:t>&lt;numéro&gt;</a:t>
            </a:fld>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94" name="PlaceHolder 1"/>
          <p:cNvSpPr>
            <a:spLocks noGrp="1"/>
          </p:cNvSpPr>
          <p:nvPr>
            <p:ph type="body"/>
          </p:nvPr>
        </p:nvSpPr>
        <p:spPr>
          <a:xfrm>
            <a:off x="0" y="0"/>
            <a:ext cx="11796120" cy="11796120"/>
          </a:xfrm>
          <a:prstGeom prst="rect">
            <a:avLst/>
          </a:prstGeom>
        </p:spPr>
        <p:txBody>
          <a:bodyPr bIns="45000" lIns="90000" rIns="90000" tIns="45000"/>
          <a:p>
            <a:endParaRPr/>
          </a:p>
        </p:txBody>
      </p:sp>
      <p:sp>
        <p:nvSpPr>
          <p:cNvPr id="1995" name="CustomShape 2"/>
          <p:cNvSpPr/>
          <p:nvPr/>
        </p:nvSpPr>
        <p:spPr>
          <a:xfrm>
            <a:off x="0" y="0"/>
            <a:ext cx="11796120" cy="11796120"/>
          </a:xfrm>
          <a:prstGeom prst="rect">
            <a:avLst/>
          </a:prstGeom>
        </p:spPr>
        <p:txBody>
          <a:bodyPr bIns="45000" lIns="90000" rIns="90000" tIns="45000"/>
          <a:p>
            <a:pPr>
              <a:lnSpc>
                <a:spcPct val="100000"/>
              </a:lnSpc>
            </a:pPr>
            <a:fld id="{81E16171-11A1-4171-A111-91E151B191E1}" type="slidenum">
              <a:rPr lang="fr-CA">
                <a:solidFill>
                  <a:srgbClr val="000000"/>
                </a:solidFill>
                <a:latin typeface="+mn-lt"/>
                <a:ea typeface="+mn-ea"/>
              </a:rPr>
              <a:t>&lt;numéro&gt;</a:t>
            </a:fld>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96" name="PlaceHolder 1"/>
          <p:cNvSpPr>
            <a:spLocks noGrp="1"/>
          </p:cNvSpPr>
          <p:nvPr>
            <p:ph type="body"/>
          </p:nvPr>
        </p:nvSpPr>
        <p:spPr>
          <a:xfrm>
            <a:off x="0" y="0"/>
            <a:ext cx="11796120" cy="11796120"/>
          </a:xfrm>
          <a:prstGeom prst="rect">
            <a:avLst/>
          </a:prstGeom>
        </p:spPr>
        <p:txBody>
          <a:bodyPr bIns="45000" lIns="90000" rIns="90000" tIns="45000"/>
          <a:p>
            <a:r>
              <a:rPr lang="fr-CA"/>
              <a:t>In Section 2 we learn how to plan and complete a Dive Against Debris survey.</a:t>
            </a:r>
            <a:endParaRPr/>
          </a:p>
        </p:txBody>
      </p:sp>
      <p:sp>
        <p:nvSpPr>
          <p:cNvPr id="1997" name="CustomShape 2"/>
          <p:cNvSpPr/>
          <p:nvPr/>
        </p:nvSpPr>
        <p:spPr>
          <a:xfrm>
            <a:off x="0" y="0"/>
            <a:ext cx="11796120" cy="11796120"/>
          </a:xfrm>
          <a:prstGeom prst="rect">
            <a:avLst/>
          </a:prstGeom>
        </p:spPr>
        <p:txBody>
          <a:bodyPr bIns="45000" lIns="90000" rIns="90000" tIns="45000"/>
          <a:p>
            <a:pPr>
              <a:lnSpc>
                <a:spcPct val="100000"/>
              </a:lnSpc>
            </a:pPr>
            <a:fld id="{B1F1A171-3141-4181-B141-A121F1E1E151}" type="slidenum">
              <a:rPr lang="fr-CA">
                <a:solidFill>
                  <a:srgbClr val="000000"/>
                </a:solidFill>
                <a:latin typeface="+mn-lt"/>
                <a:ea typeface="+mn-ea"/>
              </a:rPr>
              <a:t>&lt;numéro&gt;</a:t>
            </a:fld>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98" name="PlaceHolder 1"/>
          <p:cNvSpPr>
            <a:spLocks noGrp="1"/>
          </p:cNvSpPr>
          <p:nvPr>
            <p:ph type="body"/>
          </p:nvPr>
        </p:nvSpPr>
        <p:spPr>
          <a:xfrm>
            <a:off x="0" y="0"/>
            <a:ext cx="11796120" cy="11796120"/>
          </a:xfrm>
          <a:prstGeom prst="rect">
            <a:avLst/>
          </a:prstGeom>
        </p:spPr>
        <p:txBody>
          <a:bodyPr bIns="45000" lIns="90000" rIns="90000" tIns="45000"/>
          <a:p>
            <a:r>
              <a:rPr lang="fr-CA">
                <a:ea typeface="Calibri"/>
              </a:rPr>
              <a:t>Your surveys will have more value if you repeatedly collect data from the same site over a period of time. Regular surveys will:</a:t>
            </a:r>
            <a:endParaRPr/>
          </a:p>
          <a:p>
            <a:pPr>
              <a:lnSpc>
                <a:spcPct val="100000"/>
              </a:lnSpc>
              <a:buFont typeface="StarSymbol"/>
              <a:buChar char="-"/>
            </a:pPr>
            <a:r>
              <a:rPr lang="fr-CA">
                <a:ea typeface="Calibri"/>
              </a:rPr>
              <a:t> </a:t>
            </a:r>
            <a:r>
              <a:rPr lang="fr-CA">
                <a:ea typeface="Calibri"/>
              </a:rPr>
              <a:t>Build a more convincing argument for change</a:t>
            </a:r>
            <a:endParaRPr/>
          </a:p>
          <a:p>
            <a:pPr>
              <a:lnSpc>
                <a:spcPct val="100000"/>
              </a:lnSpc>
              <a:buFont typeface="StarSymbol"/>
              <a:buChar char="-"/>
            </a:pPr>
            <a:r>
              <a:rPr lang="fr-CA">
                <a:ea typeface="Calibri"/>
              </a:rPr>
              <a:t> </a:t>
            </a:r>
            <a:r>
              <a:rPr lang="fr-CA">
                <a:ea typeface="Calibri"/>
              </a:rPr>
              <a:t>Help identify local seasonal trends, such as those caused by weather patterns or tourist seasons</a:t>
            </a:r>
            <a:endParaRPr/>
          </a:p>
          <a:p>
            <a:pPr>
              <a:lnSpc>
                <a:spcPct val="100000"/>
              </a:lnSpc>
            </a:pPr>
            <a:endParaRPr/>
          </a:p>
          <a:p>
            <a:pPr>
              <a:lnSpc>
                <a:spcPct val="100000"/>
              </a:lnSpc>
            </a:pPr>
            <a:r>
              <a:rPr lang="fr-CA">
                <a:ea typeface="Calibri"/>
              </a:rPr>
              <a:t>There are no requirements for how often you should repeat your survey, all data on underwater marine debris is of value. However to maximise your results consider monthly surveys at the same location, or one survey every two months. As a minimum try to hold a survey at the same time and the same location for each season of the year.</a:t>
            </a:r>
            <a:endParaRPr/>
          </a:p>
          <a:p>
            <a:pPr>
              <a:lnSpc>
                <a:spcPct val="100000"/>
              </a:lnSpc>
            </a:pPr>
            <a:endParaRPr/>
          </a:p>
          <a:p>
            <a:pPr>
              <a:lnSpc>
                <a:spcPct val="100000"/>
              </a:lnSpc>
            </a:pPr>
            <a:r>
              <a:rPr lang="fr-CA">
                <a:ea typeface="Calibri"/>
              </a:rPr>
              <a:t>Of course if you find marine debris during any dive you can remove and report it through Dive Against Debris. It only takes a few seconds to help the marine environment.</a:t>
            </a:r>
            <a:endParaRPr/>
          </a:p>
        </p:txBody>
      </p:sp>
      <p:sp>
        <p:nvSpPr>
          <p:cNvPr id="1999" name="CustomShape 2"/>
          <p:cNvSpPr/>
          <p:nvPr/>
        </p:nvSpPr>
        <p:spPr>
          <a:xfrm>
            <a:off x="0" y="0"/>
            <a:ext cx="11796120" cy="11796120"/>
          </a:xfrm>
          <a:prstGeom prst="rect">
            <a:avLst/>
          </a:prstGeom>
        </p:spPr>
        <p:txBody>
          <a:bodyPr bIns="45000" lIns="90000" rIns="90000" tIns="45000"/>
          <a:p>
            <a:pPr>
              <a:lnSpc>
                <a:spcPct val="100000"/>
              </a:lnSpc>
            </a:pPr>
            <a:fld id="{01E1B1F1-C111-41D1-81B1-517151216161}" type="slidenum">
              <a:rPr lang="fr-CA">
                <a:solidFill>
                  <a:srgbClr val="000000"/>
                </a:solidFill>
                <a:latin typeface="+mn-lt"/>
                <a:ea typeface="+mn-ea"/>
              </a:rPr>
              <a:t>&lt;numéro&gt;</a:t>
            </a:fld>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00" name="PlaceHolder 1"/>
          <p:cNvSpPr>
            <a:spLocks noGrp="1"/>
          </p:cNvSpPr>
          <p:nvPr>
            <p:ph type="body"/>
          </p:nvPr>
        </p:nvSpPr>
        <p:spPr>
          <a:xfrm>
            <a:off x="0" y="0"/>
            <a:ext cx="11796120" cy="11796120"/>
          </a:xfrm>
          <a:prstGeom prst="rect">
            <a:avLst/>
          </a:prstGeom>
        </p:spPr>
        <p:txBody>
          <a:bodyPr bIns="45000" lIns="90000" rIns="90000" tIns="45000"/>
          <a:p>
            <a:r>
              <a:rPr lang="fr-CA"/>
              <a:t>Use these considerations when choosing your survey site:</a:t>
            </a:r>
            <a:endParaRPr/>
          </a:p>
          <a:p>
            <a:r>
              <a:rPr lang="fr-CA"/>
              <a:t>- Choose a site you can return to regularly</a:t>
            </a:r>
            <a:endParaRPr/>
          </a:p>
          <a:p>
            <a:r>
              <a:rPr lang="fr-CA"/>
              <a:t>-- Your surveys will have more value if you collect data from the same site over a period of time</a:t>
            </a:r>
            <a:endParaRPr/>
          </a:p>
          <a:p>
            <a:r>
              <a:rPr lang="fr-CA"/>
              <a:t>-Choose a site within the dive skills and experience of all participants</a:t>
            </a:r>
            <a:endParaRPr/>
          </a:p>
          <a:p>
            <a:pPr>
              <a:lnSpc>
                <a:spcPct val="100000"/>
              </a:lnSpc>
              <a:buFont typeface="StarSymbol"/>
              <a:buChar char="-"/>
            </a:pPr>
            <a:r>
              <a:rPr lang="fr-CA"/>
              <a:t> </a:t>
            </a:r>
            <a:r>
              <a:rPr lang="fr-CA"/>
              <a:t>Survey fresh water lakes and rivers</a:t>
            </a:r>
            <a:endParaRPr/>
          </a:p>
          <a:p>
            <a:pPr>
              <a:lnSpc>
                <a:spcPct val="100000"/>
              </a:lnSpc>
              <a:buFont typeface="StarSymbol"/>
              <a:buChar char="-"/>
            </a:pPr>
            <a:r>
              <a:rPr lang="fr-CA"/>
              <a:t>- Dive Against Debris surveys are equally important in fresh water environments</a:t>
            </a:r>
            <a:endParaRPr/>
          </a:p>
          <a:p>
            <a:pPr>
              <a:lnSpc>
                <a:spcPct val="100000"/>
              </a:lnSpc>
            </a:pPr>
            <a:r>
              <a:rPr lang="fr-CA"/>
              <a:t>- If necessary gain permission to dive and remove marine debris from the land-owner or other authorities</a:t>
            </a:r>
            <a:endParaRPr/>
          </a:p>
          <a:p>
            <a:pPr>
              <a:lnSpc>
                <a:spcPct val="100000"/>
              </a:lnSpc>
            </a:pPr>
            <a:r>
              <a:rPr lang="fr-CA"/>
              <a:t>-- This includes Dive Against Debris surveys inside marine protected areas such as marine parks where local regulations may prohibit marine debris removal</a:t>
            </a:r>
            <a:endParaRPr/>
          </a:p>
          <a:p>
            <a:pPr>
              <a:lnSpc>
                <a:spcPct val="100000"/>
              </a:lnSpc>
            </a:pPr>
            <a:endParaRPr/>
          </a:p>
          <a:p>
            <a:pPr>
              <a:lnSpc>
                <a:spcPct val="100000"/>
              </a:lnSpc>
            </a:pPr>
            <a:r>
              <a:rPr b="1" lang="fr-CA"/>
              <a:t>Underwater or a Land Cleanup?</a:t>
            </a:r>
            <a:endParaRPr/>
          </a:p>
          <a:p>
            <a:pPr>
              <a:lnSpc>
                <a:spcPct val="100000"/>
              </a:lnSpc>
            </a:pPr>
            <a:r>
              <a:rPr lang="fr-CA"/>
              <a:t>Marine debris is everywhere; underwater, on the beach, in the shallows and, caught up in mangroves. So how do you know what data you should report through Dive Against Debris? The easy answer is if you need to be on scuba to collect your marine debris you can report it through Dive Against Debris.</a:t>
            </a:r>
            <a:endParaRPr/>
          </a:p>
        </p:txBody>
      </p:sp>
      <p:sp>
        <p:nvSpPr>
          <p:cNvPr id="2001" name="CustomShape 2"/>
          <p:cNvSpPr/>
          <p:nvPr/>
        </p:nvSpPr>
        <p:spPr>
          <a:xfrm>
            <a:off x="0" y="0"/>
            <a:ext cx="11796120" cy="11796120"/>
          </a:xfrm>
          <a:prstGeom prst="rect">
            <a:avLst/>
          </a:prstGeom>
        </p:spPr>
        <p:txBody>
          <a:bodyPr bIns="45000" lIns="90000" rIns="90000" tIns="45000"/>
          <a:p>
            <a:pPr>
              <a:lnSpc>
                <a:spcPct val="100000"/>
              </a:lnSpc>
            </a:pPr>
            <a:fld id="{51E1C100-8181-41F1-B101-51E191B1E1A1}" type="slidenum">
              <a:rPr lang="fr-CA">
                <a:solidFill>
                  <a:srgbClr val="000000"/>
                </a:solidFill>
                <a:latin typeface="+mn-lt"/>
                <a:ea typeface="+mn-ea"/>
              </a:rPr>
              <a:t>&lt;numéro&gt;</a:t>
            </a:fld>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68" name="PlaceHolder 1"/>
          <p:cNvSpPr>
            <a:spLocks noGrp="1"/>
          </p:cNvSpPr>
          <p:nvPr>
            <p:ph type="body"/>
          </p:nvPr>
        </p:nvSpPr>
        <p:spPr>
          <a:xfrm>
            <a:off x="0" y="0"/>
            <a:ext cx="11796120" cy="11796120"/>
          </a:xfrm>
          <a:prstGeom prst="rect">
            <a:avLst/>
          </a:prstGeom>
        </p:spPr>
        <p:txBody>
          <a:bodyPr bIns="45000" lIns="90000" rIns="90000" tIns="45000"/>
          <a:p>
            <a:r>
              <a:rPr lang="fr-CA"/>
              <a:t>In Section 1 we look at the damage caused by marine debris and how divers can help fix this mess.</a:t>
            </a:r>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02" name="PlaceHolder 1"/>
          <p:cNvSpPr>
            <a:spLocks noGrp="1"/>
          </p:cNvSpPr>
          <p:nvPr>
            <p:ph type="body"/>
          </p:nvPr>
        </p:nvSpPr>
        <p:spPr>
          <a:xfrm>
            <a:off x="686160" y="4343400"/>
            <a:ext cx="5484240" cy="4434480"/>
          </a:xfrm>
          <a:prstGeom prst="rect">
            <a:avLst/>
          </a:prstGeom>
        </p:spPr>
        <p:txBody>
          <a:bodyPr bIns="45000" lIns="90000" rIns="90000" tIns="45000"/>
          <a:p>
            <a:pPr>
              <a:lnSpc>
                <a:spcPct val="100000"/>
              </a:lnSpc>
            </a:pPr>
            <a:r>
              <a:rPr lang="fr-CA"/>
              <a:t>Plan your Dive Against Debris survey to be safe and fun taking consideration of the experience levels of all divers.</a:t>
            </a:r>
            <a:endParaRPr/>
          </a:p>
          <a:p>
            <a:pPr>
              <a:lnSpc>
                <a:spcPct val="100000"/>
              </a:lnSpc>
            </a:pPr>
            <a:r>
              <a:rPr b="1" lang="fr-CA"/>
              <a:t>Safety is your primary consideration</a:t>
            </a:r>
            <a:endParaRPr/>
          </a:p>
          <a:p>
            <a:pPr>
              <a:lnSpc>
                <a:spcPct val="100000"/>
              </a:lnSpc>
            </a:pPr>
            <a:r>
              <a:rPr lang="fr-CA"/>
              <a:t>- Follow all normal safe diving practices</a:t>
            </a:r>
            <a:endParaRPr/>
          </a:p>
          <a:p>
            <a:pPr>
              <a:lnSpc>
                <a:spcPct val="100000"/>
              </a:lnSpc>
            </a:pPr>
            <a:r>
              <a:rPr lang="fr-CA"/>
              <a:t>- Dive within your and your buddy’s skills and experience</a:t>
            </a:r>
            <a:endParaRPr/>
          </a:p>
          <a:p>
            <a:pPr>
              <a:lnSpc>
                <a:spcPct val="100000"/>
              </a:lnSpc>
              <a:buFont typeface="StarSymbol"/>
              <a:buChar char="-"/>
            </a:pPr>
            <a:r>
              <a:rPr lang="fr-CA"/>
              <a:t>Consider a safety diver - either on the boat or on shore</a:t>
            </a:r>
            <a:endParaRPr/>
          </a:p>
          <a:p>
            <a:pPr>
              <a:lnSpc>
                <a:spcPct val="100000"/>
              </a:lnSpc>
            </a:pPr>
            <a:r>
              <a:rPr b="1" lang="fr-CA"/>
              <a:t>Bottom time and depth</a:t>
            </a:r>
            <a:endParaRPr/>
          </a:p>
          <a:p>
            <a:pPr>
              <a:lnSpc>
                <a:spcPct val="100000"/>
              </a:lnSpc>
            </a:pPr>
            <a:r>
              <a:rPr lang="fr-CA"/>
              <a:t>- Set your own bottom time and depth depending on local conditions and diver experience</a:t>
            </a:r>
            <a:endParaRPr/>
          </a:p>
          <a:p>
            <a:pPr>
              <a:lnSpc>
                <a:spcPct val="100000"/>
              </a:lnSpc>
              <a:buFont typeface="StarSymbol"/>
              <a:buChar char="-"/>
            </a:pPr>
            <a:r>
              <a:rPr lang="fr-CA"/>
              <a:t>Remain well within the no-decompression limits of your dive table or dive computer</a:t>
            </a:r>
            <a:r>
              <a:rPr b="1" lang="fr-CA" sz="1200">
                <a:solidFill>
                  <a:srgbClr val="000000"/>
                </a:solidFill>
                <a:latin typeface="+mn-lt"/>
                <a:ea typeface="+mn-ea"/>
              </a:rPr>
              <a:t> </a:t>
            </a:r>
            <a:endParaRPr/>
          </a:p>
          <a:p>
            <a:pPr>
              <a:lnSpc>
                <a:spcPct val="100000"/>
              </a:lnSpc>
            </a:pPr>
            <a:r>
              <a:rPr b="1" lang="fr-CA" sz="1200">
                <a:solidFill>
                  <a:srgbClr val="000000"/>
                </a:solidFill>
                <a:latin typeface="+mn-lt"/>
                <a:ea typeface="+mn-ea"/>
              </a:rPr>
              <a:t>Buoyancy</a:t>
            </a:r>
            <a:endParaRPr/>
          </a:p>
          <a:p>
            <a:pPr>
              <a:lnSpc>
                <a:spcPct val="100000"/>
              </a:lnSpc>
            </a:pPr>
            <a:r>
              <a:rPr lang="fr-CA" sz="1200">
                <a:solidFill>
                  <a:srgbClr val="000000"/>
                </a:solidFill>
                <a:latin typeface="+mn-lt"/>
                <a:ea typeface="+mn-ea"/>
              </a:rPr>
              <a:t>• </a:t>
            </a:r>
            <a:r>
              <a:rPr lang="fr-CA" sz="1200">
                <a:solidFill>
                  <a:srgbClr val="000000"/>
                </a:solidFill>
                <a:latin typeface="+mn-lt"/>
                <a:ea typeface="+mn-ea"/>
              </a:rPr>
              <a:t>Check that you and your buddy are properly</a:t>
            </a:r>
            <a:endParaRPr/>
          </a:p>
          <a:p>
            <a:pPr>
              <a:lnSpc>
                <a:spcPct val="100000"/>
              </a:lnSpc>
            </a:pPr>
            <a:r>
              <a:rPr lang="fr-CA" sz="1200">
                <a:solidFill>
                  <a:srgbClr val="000000"/>
                </a:solidFill>
                <a:latin typeface="+mn-lt"/>
                <a:ea typeface="+mn-ea"/>
              </a:rPr>
              <a:t>weighted to maintain neutral buoyancy</a:t>
            </a:r>
            <a:endParaRPr/>
          </a:p>
          <a:p>
            <a:pPr>
              <a:lnSpc>
                <a:spcPct val="100000"/>
              </a:lnSpc>
            </a:pPr>
            <a:r>
              <a:rPr lang="fr-CA" sz="1200">
                <a:solidFill>
                  <a:srgbClr val="000000"/>
                </a:solidFill>
                <a:latin typeface="+mn-lt"/>
                <a:ea typeface="+mn-ea"/>
              </a:rPr>
              <a:t>throughout your dive.</a:t>
            </a:r>
            <a:endParaRPr/>
          </a:p>
          <a:p>
            <a:pPr>
              <a:lnSpc>
                <a:spcPct val="100000"/>
              </a:lnSpc>
            </a:pPr>
            <a:r>
              <a:rPr lang="fr-CA" sz="1200">
                <a:solidFill>
                  <a:srgbClr val="000000"/>
                </a:solidFill>
                <a:latin typeface="+mn-lt"/>
                <a:ea typeface="+mn-ea"/>
              </a:rPr>
              <a:t>• </a:t>
            </a:r>
            <a:r>
              <a:rPr lang="fr-CA" sz="1200">
                <a:solidFill>
                  <a:srgbClr val="000000"/>
                </a:solidFill>
                <a:latin typeface="+mn-lt"/>
                <a:ea typeface="+mn-ea"/>
              </a:rPr>
              <a:t>Assure all your gear is streamlined and</a:t>
            </a:r>
            <a:endParaRPr/>
          </a:p>
          <a:p>
            <a:pPr>
              <a:lnSpc>
                <a:spcPct val="100000"/>
              </a:lnSpc>
            </a:pPr>
            <a:r>
              <a:rPr lang="fr-CA" sz="1200">
                <a:solidFill>
                  <a:srgbClr val="000000"/>
                </a:solidFill>
                <a:latin typeface="+mn-lt"/>
                <a:ea typeface="+mn-ea"/>
              </a:rPr>
              <a:t>secured.</a:t>
            </a:r>
            <a:endParaRPr/>
          </a:p>
          <a:p>
            <a:pPr>
              <a:lnSpc>
                <a:spcPct val="100000"/>
              </a:lnSpc>
            </a:pPr>
            <a:r>
              <a:rPr b="1" lang="fr-CA" sz="1200">
                <a:solidFill>
                  <a:srgbClr val="000000"/>
                </a:solidFill>
                <a:latin typeface="+mn-lt"/>
                <a:ea typeface="+mn-ea"/>
              </a:rPr>
              <a:t>Survey Area</a:t>
            </a:r>
            <a:endParaRPr/>
          </a:p>
          <a:p>
            <a:pPr>
              <a:lnSpc>
                <a:spcPct val="100000"/>
              </a:lnSpc>
            </a:pPr>
            <a:r>
              <a:rPr lang="fr-CA" sz="1200">
                <a:solidFill>
                  <a:srgbClr val="000000"/>
                </a:solidFill>
                <a:latin typeface="+mn-lt"/>
                <a:ea typeface="+mn-ea"/>
              </a:rPr>
              <a:t>- No set area to be surveyed but try to cover the same area each time you survey your site</a:t>
            </a:r>
            <a:endParaRPr/>
          </a:p>
          <a:p>
            <a:pPr>
              <a:lnSpc>
                <a:spcPct val="100000"/>
              </a:lnSpc>
              <a:buFont typeface="StarSymbol"/>
              <a:buChar char="-"/>
            </a:pPr>
            <a:r>
              <a:rPr lang="fr-CA" sz="1200">
                <a:solidFill>
                  <a:srgbClr val="000000"/>
                </a:solidFill>
                <a:latin typeface="+mn-lt"/>
                <a:ea typeface="+mn-ea"/>
              </a:rPr>
              <a:t>Consider dive flags to mark your area (follow local protocols on dive flag use)</a:t>
            </a:r>
            <a:endParaRPr/>
          </a:p>
          <a:p>
            <a:pPr>
              <a:lnSpc>
                <a:spcPct val="100000"/>
              </a:lnSpc>
            </a:pPr>
            <a:r>
              <a:rPr b="1" lang="fr-CA" sz="1200">
                <a:solidFill>
                  <a:srgbClr val="000000"/>
                </a:solidFill>
                <a:latin typeface="+mn-lt"/>
                <a:ea typeface="+mn-ea"/>
              </a:rPr>
              <a:t>Number of Participants</a:t>
            </a:r>
            <a:endParaRPr/>
          </a:p>
          <a:p>
            <a:pPr>
              <a:lnSpc>
                <a:spcPct val="100000"/>
              </a:lnSpc>
            </a:pPr>
            <a:r>
              <a:rPr lang="fr-CA" sz="1200">
                <a:solidFill>
                  <a:srgbClr val="000000"/>
                </a:solidFill>
                <a:latin typeface="+mn-lt"/>
                <a:ea typeface="+mn-ea"/>
              </a:rPr>
              <a:t>- No limits on the number of divers</a:t>
            </a:r>
            <a:endParaRPr/>
          </a:p>
          <a:p>
            <a:pPr>
              <a:lnSpc>
                <a:spcPct val="100000"/>
              </a:lnSpc>
            </a:pPr>
            <a:r>
              <a:rPr lang="fr-CA" sz="1200">
                <a:solidFill>
                  <a:srgbClr val="000000"/>
                </a:solidFill>
                <a:latin typeface="+mn-lt"/>
                <a:ea typeface="+mn-ea"/>
              </a:rPr>
              <a:t>- All divers to work in buddy teams</a:t>
            </a:r>
            <a:endParaRPr/>
          </a:p>
          <a:p>
            <a:pPr>
              <a:lnSpc>
                <a:spcPct val="100000"/>
              </a:lnSpc>
              <a:buFont typeface="StarSymbol"/>
              <a:buChar char="-"/>
            </a:pPr>
            <a:r>
              <a:rPr lang="fr-CA" sz="1200">
                <a:solidFill>
                  <a:srgbClr val="000000"/>
                </a:solidFill>
                <a:latin typeface="+mn-lt"/>
                <a:ea typeface="+mn-ea"/>
              </a:rPr>
              <a:t>Report all divers’ findings from the same survey dive on one Data Card</a:t>
            </a:r>
            <a:endParaRPr/>
          </a:p>
          <a:p>
            <a:pPr>
              <a:lnSpc>
                <a:spcPct val="100000"/>
              </a:lnSpc>
            </a:pPr>
            <a:r>
              <a:rPr b="1" lang="fr-CA" sz="1200">
                <a:solidFill>
                  <a:srgbClr val="000000"/>
                </a:solidFill>
                <a:latin typeface="+mn-lt"/>
                <a:ea typeface="+mn-ea"/>
              </a:rPr>
              <a:t>Buddy team strategies</a:t>
            </a:r>
            <a:endParaRPr/>
          </a:p>
          <a:p>
            <a:pPr>
              <a:lnSpc>
                <a:spcPct val="100000"/>
              </a:lnSpc>
            </a:pPr>
            <a:r>
              <a:rPr lang="fr-CA" sz="1200">
                <a:solidFill>
                  <a:srgbClr val="000000"/>
                </a:solidFill>
                <a:latin typeface="+mn-lt"/>
                <a:ea typeface="+mn-ea"/>
              </a:rPr>
              <a:t>- All divers in a buddy team are responsible for monitoring the dive</a:t>
            </a:r>
            <a:endParaRPr/>
          </a:p>
          <a:p>
            <a:pPr>
              <a:lnSpc>
                <a:spcPct val="100000"/>
              </a:lnSpc>
            </a:pPr>
            <a:r>
              <a:rPr lang="fr-CA" sz="1200">
                <a:solidFill>
                  <a:srgbClr val="000000"/>
                </a:solidFill>
                <a:latin typeface="+mn-lt"/>
                <a:ea typeface="+mn-ea"/>
              </a:rPr>
              <a:t>- Review communications and buddy separation procedures before the dive</a:t>
            </a:r>
            <a:endParaRPr/>
          </a:p>
          <a:p>
            <a:pPr>
              <a:lnSpc>
                <a:spcPct val="100000"/>
              </a:lnSpc>
            </a:pPr>
            <a:r>
              <a:rPr lang="fr-CA" sz="1200">
                <a:solidFill>
                  <a:srgbClr val="000000"/>
                </a:solidFill>
                <a:latin typeface="+mn-lt"/>
                <a:ea typeface="+mn-ea"/>
              </a:rPr>
              <a:t>- Discuss dive roles, for example:</a:t>
            </a:r>
            <a:endParaRPr/>
          </a:p>
          <a:p>
            <a:pPr>
              <a:lnSpc>
                <a:spcPct val="100000"/>
              </a:lnSpc>
            </a:pPr>
            <a:r>
              <a:rPr lang="fr-CA" sz="1200">
                <a:solidFill>
                  <a:srgbClr val="000000"/>
                </a:solidFill>
                <a:latin typeface="+mn-lt"/>
                <a:ea typeface="+mn-ea"/>
              </a:rPr>
              <a:t>-- Buddy 1: carries the mesh bag</a:t>
            </a:r>
            <a:endParaRPr/>
          </a:p>
          <a:p>
            <a:pPr>
              <a:lnSpc>
                <a:spcPct val="100000"/>
              </a:lnSpc>
            </a:pPr>
            <a:r>
              <a:rPr lang="fr-CA" sz="1200">
                <a:solidFill>
                  <a:srgbClr val="000000"/>
                </a:solidFill>
                <a:latin typeface="+mn-lt"/>
                <a:ea typeface="+mn-ea"/>
              </a:rPr>
              <a:t>-- Buddy 2: removes items / takes photographs</a:t>
            </a:r>
            <a:endParaRPr/>
          </a:p>
        </p:txBody>
      </p:sp>
      <p:sp>
        <p:nvSpPr>
          <p:cNvPr id="2003" name="CustomShape 2"/>
          <p:cNvSpPr/>
          <p:nvPr/>
        </p:nvSpPr>
        <p:spPr>
          <a:xfrm>
            <a:off x="0" y="0"/>
            <a:ext cx="11796120" cy="11796120"/>
          </a:xfrm>
          <a:prstGeom prst="rect">
            <a:avLst/>
          </a:prstGeom>
        </p:spPr>
        <p:txBody>
          <a:bodyPr bIns="45000" lIns="90000" rIns="90000" tIns="45000"/>
          <a:p>
            <a:pPr>
              <a:lnSpc>
                <a:spcPct val="100000"/>
              </a:lnSpc>
            </a:pPr>
            <a:fld id="{3141E1E1-C191-4181-9141-011151717161}" type="slidenum">
              <a:rPr lang="fr-CA">
                <a:solidFill>
                  <a:srgbClr val="000000"/>
                </a:solidFill>
                <a:latin typeface="+mn-lt"/>
                <a:ea typeface="+mn-ea"/>
              </a:rPr>
              <a:t>&lt;numéro&gt;</a:t>
            </a:fld>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04" name="PlaceHolder 1"/>
          <p:cNvSpPr>
            <a:spLocks noGrp="1"/>
          </p:cNvSpPr>
          <p:nvPr>
            <p:ph type="body"/>
          </p:nvPr>
        </p:nvSpPr>
        <p:spPr>
          <a:xfrm>
            <a:off x="0" y="0"/>
            <a:ext cx="11796120" cy="11796120"/>
          </a:xfrm>
          <a:prstGeom prst="rect">
            <a:avLst/>
          </a:prstGeom>
        </p:spPr>
        <p:txBody>
          <a:bodyPr bIns="45000" lIns="90000" rIns="90000" tIns="45000"/>
          <a:p>
            <a:r>
              <a:rPr lang="fr-CA">
                <a:ea typeface="Calibri"/>
              </a:rPr>
              <a:t>During your dive collect marine debris - when you are back on land sort and record what you have found.</a:t>
            </a:r>
            <a:endParaRPr/>
          </a:p>
          <a:p>
            <a:r>
              <a:rPr lang="fr-CA" sz="1200">
                <a:solidFill>
                  <a:srgbClr val="000000"/>
                </a:solidFill>
                <a:latin typeface="+mn-lt"/>
                <a:ea typeface="+mn-ea"/>
              </a:rPr>
              <a:t>• </a:t>
            </a:r>
            <a:r>
              <a:rPr lang="fr-CA" sz="1200">
                <a:solidFill>
                  <a:srgbClr val="000000"/>
                </a:solidFill>
                <a:latin typeface="+mn-lt"/>
                <a:ea typeface="+mn-ea"/>
              </a:rPr>
              <a:t>Work with your buddy to place marine debris in your mesh bag.</a:t>
            </a:r>
            <a:endParaRPr/>
          </a:p>
          <a:p>
            <a:r>
              <a:rPr lang="fr-CA" sz="1200">
                <a:solidFill>
                  <a:srgbClr val="000000"/>
                </a:solidFill>
                <a:latin typeface="+mn-lt"/>
                <a:ea typeface="+mn-ea"/>
              </a:rPr>
              <a:t>• </a:t>
            </a:r>
            <a:r>
              <a:rPr lang="fr-CA" sz="1200">
                <a:solidFill>
                  <a:srgbClr val="000000"/>
                </a:solidFill>
                <a:latin typeface="+mn-lt"/>
                <a:ea typeface="+mn-ea"/>
              </a:rPr>
              <a:t>Do not use your BCD as a lifting device for heavy items.</a:t>
            </a:r>
            <a:endParaRPr/>
          </a:p>
          <a:p>
            <a:r>
              <a:rPr lang="fr-CA" sz="1200">
                <a:solidFill>
                  <a:srgbClr val="000000"/>
                </a:solidFill>
                <a:latin typeface="+mn-lt"/>
                <a:ea typeface="+mn-ea"/>
              </a:rPr>
              <a:t>• </a:t>
            </a:r>
            <a:r>
              <a:rPr lang="fr-CA" sz="1200">
                <a:solidFill>
                  <a:srgbClr val="000000"/>
                </a:solidFill>
                <a:latin typeface="+mn-lt"/>
                <a:ea typeface="+mn-ea"/>
              </a:rPr>
              <a:t>Do not overfill your mesh bag and do not carry more than 4kgs/7 pounds without a lift bag.</a:t>
            </a:r>
            <a:endParaRPr/>
          </a:p>
          <a:p>
            <a:r>
              <a:rPr lang="fr-CA" sz="1200">
                <a:solidFill>
                  <a:srgbClr val="000000"/>
                </a:solidFill>
                <a:latin typeface="+mn-lt"/>
                <a:ea typeface="+mn-ea"/>
              </a:rPr>
              <a:t>Items weighing more than 4 kgs/7 pounds should only be removed by divers trained in the use</a:t>
            </a:r>
            <a:endParaRPr/>
          </a:p>
          <a:p>
            <a:r>
              <a:rPr lang="fr-CA" sz="1200">
                <a:solidFill>
                  <a:srgbClr val="000000"/>
                </a:solidFill>
                <a:latin typeface="+mn-lt"/>
                <a:ea typeface="+mn-ea"/>
              </a:rPr>
              <a:t>of lift bags such as those certified as PADI Search and Recovery Specialists.</a:t>
            </a:r>
            <a:endParaRPr/>
          </a:p>
          <a:p>
            <a:r>
              <a:rPr lang="fr-CA" sz="1200">
                <a:solidFill>
                  <a:srgbClr val="000000"/>
                </a:solidFill>
                <a:latin typeface="+mn-lt"/>
                <a:ea typeface="+mn-ea"/>
              </a:rPr>
              <a:t>• </a:t>
            </a:r>
            <a:r>
              <a:rPr lang="fr-CA" sz="1200">
                <a:solidFill>
                  <a:srgbClr val="000000"/>
                </a:solidFill>
                <a:latin typeface="+mn-lt"/>
                <a:ea typeface="+mn-ea"/>
              </a:rPr>
              <a:t>Do not use lift bags without training/experience. Removing heavy objects requires proper</a:t>
            </a:r>
            <a:endParaRPr/>
          </a:p>
          <a:p>
            <a:r>
              <a:rPr lang="fr-CA" sz="1200">
                <a:solidFill>
                  <a:srgbClr val="000000"/>
                </a:solidFill>
                <a:latin typeface="+mn-lt"/>
                <a:ea typeface="+mn-ea"/>
              </a:rPr>
              <a:t>training and use of lift bags.</a:t>
            </a:r>
            <a:endParaRPr/>
          </a:p>
        </p:txBody>
      </p:sp>
      <p:sp>
        <p:nvSpPr>
          <p:cNvPr id="2005" name="CustomShape 2"/>
          <p:cNvSpPr/>
          <p:nvPr/>
        </p:nvSpPr>
        <p:spPr>
          <a:xfrm>
            <a:off x="0" y="0"/>
            <a:ext cx="11796120" cy="11796120"/>
          </a:xfrm>
          <a:prstGeom prst="rect">
            <a:avLst/>
          </a:prstGeom>
        </p:spPr>
        <p:txBody>
          <a:bodyPr bIns="45000" lIns="90000" rIns="90000" tIns="45000"/>
          <a:p>
            <a:pPr>
              <a:lnSpc>
                <a:spcPct val="100000"/>
              </a:lnSpc>
            </a:pPr>
            <a:fld id="{01910181-0151-4111-A1C1-91517111A1F1}" type="slidenum">
              <a:rPr lang="fr-CA">
                <a:solidFill>
                  <a:srgbClr val="000000"/>
                </a:solidFill>
                <a:latin typeface="+mn-lt"/>
                <a:ea typeface="+mn-ea"/>
              </a:rPr>
              <a:t>&lt;numéro&gt;</a:t>
            </a:fld>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06" name="PlaceHolder 1"/>
          <p:cNvSpPr>
            <a:spLocks noGrp="1"/>
          </p:cNvSpPr>
          <p:nvPr>
            <p:ph type="body"/>
          </p:nvPr>
        </p:nvSpPr>
        <p:spPr>
          <a:xfrm>
            <a:off x="0" y="0"/>
            <a:ext cx="11796120" cy="11796120"/>
          </a:xfrm>
          <a:prstGeom prst="rect">
            <a:avLst/>
          </a:prstGeom>
        </p:spPr>
        <p:txBody>
          <a:bodyPr bIns="45000" lIns="90000" rIns="90000" tIns="45000"/>
          <a:p>
            <a:r>
              <a:rPr lang="fr-CA"/>
              <a:t>The right gear will help make your dive safe and enjoyable.</a:t>
            </a:r>
            <a:endParaRPr/>
          </a:p>
          <a:p>
            <a:r>
              <a:rPr b="1" lang="fr-CA"/>
              <a:t>Required Gear</a:t>
            </a:r>
            <a:endParaRPr/>
          </a:p>
          <a:p>
            <a:r>
              <a:rPr lang="fr-CA"/>
              <a:t>- Mesh bags for marine debris collection</a:t>
            </a:r>
            <a:endParaRPr/>
          </a:p>
          <a:p>
            <a:r>
              <a:rPr lang="fr-CA"/>
              <a:t>- Mesh to let the water flow out</a:t>
            </a:r>
            <a:endParaRPr/>
          </a:p>
          <a:p>
            <a:r>
              <a:rPr lang="fr-CA"/>
              <a:t>- Dive tool/knife</a:t>
            </a:r>
            <a:endParaRPr/>
          </a:p>
          <a:p>
            <a:r>
              <a:rPr lang="fr-CA"/>
              <a:t>- Gloves for hand protection</a:t>
            </a:r>
            <a:endParaRPr/>
          </a:p>
          <a:p>
            <a:r>
              <a:rPr lang="fr-CA"/>
              <a:t>-- Check that use of gloves is permitted at your survey location</a:t>
            </a:r>
            <a:endParaRPr/>
          </a:p>
          <a:p>
            <a:r>
              <a:rPr lang="fr-CA"/>
              <a:t>-- Kitchen or garden gloves are ok to use if you do not have dive gloves</a:t>
            </a:r>
            <a:endParaRPr/>
          </a:p>
          <a:p>
            <a:endParaRPr/>
          </a:p>
          <a:p>
            <a:r>
              <a:rPr b="1" lang="fr-CA"/>
              <a:t>Recommended Gear</a:t>
            </a:r>
            <a:endParaRPr/>
          </a:p>
          <a:p>
            <a:r>
              <a:rPr lang="fr-CA"/>
              <a:t>- Scissors</a:t>
            </a:r>
            <a:endParaRPr/>
          </a:p>
          <a:p>
            <a:r>
              <a:rPr lang="fr-CA"/>
              <a:t>- GPS</a:t>
            </a:r>
            <a:endParaRPr/>
          </a:p>
          <a:p>
            <a:r>
              <a:rPr lang="fr-CA"/>
              <a:t>- Weighing scales</a:t>
            </a:r>
            <a:endParaRPr/>
          </a:p>
          <a:p>
            <a:r>
              <a:rPr lang="fr-CA"/>
              <a:t>- Underwater camera</a:t>
            </a:r>
            <a:endParaRPr/>
          </a:p>
          <a:p>
            <a:r>
              <a:rPr lang="fr-CA"/>
              <a:t>- Sharps container</a:t>
            </a:r>
            <a:endParaRPr/>
          </a:p>
          <a:p>
            <a:r>
              <a:rPr lang="fr-CA"/>
              <a:t>- Blank slate and pencil</a:t>
            </a:r>
            <a:endParaRPr/>
          </a:p>
        </p:txBody>
      </p:sp>
      <p:sp>
        <p:nvSpPr>
          <p:cNvPr id="2007" name="CustomShape 2"/>
          <p:cNvSpPr/>
          <p:nvPr/>
        </p:nvSpPr>
        <p:spPr>
          <a:xfrm>
            <a:off x="0" y="0"/>
            <a:ext cx="11796120" cy="11796120"/>
          </a:xfrm>
          <a:prstGeom prst="rect">
            <a:avLst/>
          </a:prstGeom>
        </p:spPr>
        <p:txBody>
          <a:bodyPr bIns="45000" lIns="90000" rIns="90000" tIns="45000"/>
          <a:p>
            <a:pPr>
              <a:lnSpc>
                <a:spcPct val="100000"/>
              </a:lnSpc>
            </a:pPr>
            <a:fld id="{71E1A181-6141-4181-81D1-B1E14151E1C1}" type="slidenum">
              <a:rPr lang="fr-CA">
                <a:solidFill>
                  <a:srgbClr val="000000"/>
                </a:solidFill>
                <a:latin typeface="+mn-lt"/>
                <a:ea typeface="+mn-ea"/>
              </a:rPr>
              <a:t>&lt;numéro&gt;</a:t>
            </a:fld>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08" name="PlaceHolder 1"/>
          <p:cNvSpPr>
            <a:spLocks noGrp="1"/>
          </p:cNvSpPr>
          <p:nvPr>
            <p:ph type="body"/>
          </p:nvPr>
        </p:nvSpPr>
        <p:spPr>
          <a:xfrm>
            <a:off x="0" y="0"/>
            <a:ext cx="11796120" cy="11796120"/>
          </a:xfrm>
          <a:prstGeom prst="rect">
            <a:avLst/>
          </a:prstGeom>
        </p:spPr>
        <p:txBody>
          <a:bodyPr bIns="45000" lIns="90000" rIns="90000" tIns="45000"/>
          <a:p>
            <a:r>
              <a:rPr lang="fr-CA" sz="1200">
                <a:solidFill>
                  <a:srgbClr val="000000"/>
                </a:solidFill>
                <a:latin typeface="+mn-lt"/>
                <a:ea typeface="+mn-ea"/>
              </a:rPr>
              <a:t>It’s particularly important to pay attention to your</a:t>
            </a:r>
            <a:endParaRPr/>
          </a:p>
          <a:p>
            <a:r>
              <a:rPr lang="fr-CA" sz="1200">
                <a:solidFill>
                  <a:srgbClr val="000000"/>
                </a:solidFill>
                <a:latin typeface="+mn-lt"/>
                <a:ea typeface="+mn-ea"/>
              </a:rPr>
              <a:t>buoyancy and trim during Dive Against Debris</a:t>
            </a:r>
            <a:endParaRPr/>
          </a:p>
          <a:p>
            <a:r>
              <a:rPr lang="fr-CA" sz="1200">
                <a:solidFill>
                  <a:srgbClr val="000000"/>
                </a:solidFill>
                <a:latin typeface="+mn-lt"/>
                <a:ea typeface="+mn-ea"/>
              </a:rPr>
              <a:t>survey. Keep your gear and your body, remembering</a:t>
            </a:r>
            <a:endParaRPr/>
          </a:p>
          <a:p>
            <a:r>
              <a:rPr lang="fr-CA" sz="1200">
                <a:solidFill>
                  <a:srgbClr val="000000"/>
                </a:solidFill>
                <a:latin typeface="+mn-lt"/>
                <a:ea typeface="+mn-ea"/>
              </a:rPr>
              <a:t>your fins, away from the bottom. Most importantly,</a:t>
            </a:r>
            <a:endParaRPr/>
          </a:p>
          <a:p>
            <a:r>
              <a:rPr lang="fr-CA" sz="1200">
                <a:solidFill>
                  <a:srgbClr val="000000"/>
                </a:solidFill>
                <a:latin typeface="+mn-lt"/>
                <a:ea typeface="+mn-ea"/>
              </a:rPr>
              <a:t>remain aware of, and correct as needed, your body’s</a:t>
            </a:r>
            <a:endParaRPr/>
          </a:p>
          <a:p>
            <a:r>
              <a:rPr lang="fr-CA" sz="1200">
                <a:solidFill>
                  <a:srgbClr val="000000"/>
                </a:solidFill>
                <a:latin typeface="+mn-lt"/>
                <a:ea typeface="+mn-ea"/>
              </a:rPr>
              <a:t>positioning as you remove debris and put it in your</a:t>
            </a:r>
            <a:endParaRPr/>
          </a:p>
          <a:p>
            <a:r>
              <a:rPr lang="fr-CA" sz="1200">
                <a:solidFill>
                  <a:srgbClr val="000000"/>
                </a:solidFill>
                <a:latin typeface="+mn-lt"/>
                <a:ea typeface="+mn-ea"/>
              </a:rPr>
              <a:t>mesh bag.</a:t>
            </a:r>
            <a:endParaRPr/>
          </a:p>
        </p:txBody>
      </p:sp>
      <p:sp>
        <p:nvSpPr>
          <p:cNvPr id="2009" name="CustomShape 2"/>
          <p:cNvSpPr/>
          <p:nvPr/>
        </p:nvSpPr>
        <p:spPr>
          <a:xfrm>
            <a:off x="0" y="0"/>
            <a:ext cx="11796120" cy="11796120"/>
          </a:xfrm>
          <a:prstGeom prst="rect">
            <a:avLst/>
          </a:prstGeom>
        </p:spPr>
        <p:txBody>
          <a:bodyPr bIns="45000" lIns="90000" rIns="90000" tIns="45000"/>
          <a:p>
            <a:pPr>
              <a:lnSpc>
                <a:spcPct val="100000"/>
              </a:lnSpc>
            </a:pPr>
            <a:fld id="{81511151-1111-4141-A1D1-911151D14111}" type="slidenum">
              <a:rPr lang="fr-CA">
                <a:solidFill>
                  <a:srgbClr val="000000"/>
                </a:solidFill>
                <a:latin typeface="+mn-lt"/>
                <a:ea typeface="+mn-ea"/>
              </a:rPr>
              <a:t>&lt;numéro&gt;</a:t>
            </a:fld>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10" name="PlaceHolder 1"/>
          <p:cNvSpPr>
            <a:spLocks noGrp="1"/>
          </p:cNvSpPr>
          <p:nvPr>
            <p:ph type="body"/>
          </p:nvPr>
        </p:nvSpPr>
        <p:spPr>
          <a:xfrm>
            <a:off x="0" y="0"/>
            <a:ext cx="11796120" cy="11796120"/>
          </a:xfrm>
          <a:prstGeom prst="rect">
            <a:avLst/>
          </a:prstGeom>
        </p:spPr>
        <p:txBody>
          <a:bodyPr bIns="45000" lIns="90000" rIns="90000" tIns="45000"/>
          <a:p>
            <a:r>
              <a:rPr lang="fr-CA"/>
              <a:t>Take care with objects that can cause a puncture wound</a:t>
            </a:r>
            <a:endParaRPr/>
          </a:p>
          <a:p>
            <a:r>
              <a:rPr lang="fr-CA"/>
              <a:t>such as syringes, broken bottles and metal cans.</a:t>
            </a:r>
            <a:endParaRPr/>
          </a:p>
          <a:p>
            <a:r>
              <a:rPr lang="fr-CA"/>
              <a:t>• </a:t>
            </a:r>
            <a:r>
              <a:rPr lang="fr-CA"/>
              <a:t>Before removing carefully consider the safety of</a:t>
            </a:r>
            <a:endParaRPr/>
          </a:p>
          <a:p>
            <a:r>
              <a:rPr lang="fr-CA"/>
              <a:t>all participants.</a:t>
            </a:r>
            <a:endParaRPr/>
          </a:p>
          <a:p>
            <a:r>
              <a:rPr lang="fr-CA"/>
              <a:t>• </a:t>
            </a:r>
            <a:r>
              <a:rPr lang="fr-CA"/>
              <a:t>Use a strong container with a secure lid to safely</a:t>
            </a:r>
            <a:endParaRPr/>
          </a:p>
          <a:p>
            <a:r>
              <a:rPr lang="fr-CA"/>
              <a:t>remove sharp objects.</a:t>
            </a:r>
            <a:endParaRPr/>
          </a:p>
          <a:p>
            <a:r>
              <a:rPr lang="fr-CA"/>
              <a:t>• </a:t>
            </a:r>
            <a:r>
              <a:rPr lang="fr-CA"/>
              <a:t>Be very careful when choosing to remove</a:t>
            </a:r>
            <a:endParaRPr/>
          </a:p>
          <a:p>
            <a:r>
              <a:rPr lang="fr-CA"/>
              <a:t>medical sharps - includes syringes, needles,</a:t>
            </a:r>
            <a:endParaRPr/>
          </a:p>
          <a:p>
            <a:r>
              <a:rPr lang="fr-CA"/>
              <a:t>scalpels, lancets and suture needles.</a:t>
            </a:r>
            <a:endParaRPr/>
          </a:p>
        </p:txBody>
      </p:sp>
      <p:sp>
        <p:nvSpPr>
          <p:cNvPr id="2011" name="CustomShape 2"/>
          <p:cNvSpPr/>
          <p:nvPr/>
        </p:nvSpPr>
        <p:spPr>
          <a:xfrm>
            <a:off x="0" y="0"/>
            <a:ext cx="11796120" cy="11796120"/>
          </a:xfrm>
          <a:prstGeom prst="rect">
            <a:avLst/>
          </a:prstGeom>
        </p:spPr>
        <p:txBody>
          <a:bodyPr bIns="45000" lIns="90000" rIns="90000" tIns="45000"/>
          <a:p>
            <a:pPr>
              <a:lnSpc>
                <a:spcPct val="100000"/>
              </a:lnSpc>
            </a:pPr>
            <a:fld id="{61311101-1111-4171-8161-81517151C1A1}" type="slidenum">
              <a:rPr lang="fr-CA">
                <a:solidFill>
                  <a:srgbClr val="000000"/>
                </a:solidFill>
                <a:latin typeface="+mn-lt"/>
                <a:ea typeface="+mn-ea"/>
              </a:rPr>
              <a:t>&lt;numéro&gt;</a:t>
            </a:fld>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12" name="PlaceHolder 1"/>
          <p:cNvSpPr>
            <a:spLocks noGrp="1"/>
          </p:cNvSpPr>
          <p:nvPr>
            <p:ph type="body"/>
          </p:nvPr>
        </p:nvSpPr>
        <p:spPr>
          <a:xfrm>
            <a:off x="686160" y="4343400"/>
            <a:ext cx="5484240" cy="4364280"/>
          </a:xfrm>
          <a:prstGeom prst="rect">
            <a:avLst/>
          </a:prstGeom>
        </p:spPr>
        <p:txBody>
          <a:bodyPr bIns="45000" lIns="90000" rIns="90000" tIns="45000"/>
          <a:p>
            <a:pPr>
              <a:lnSpc>
                <a:spcPct val="100000"/>
              </a:lnSpc>
            </a:pPr>
            <a:r>
              <a:rPr lang="fr-CA">
                <a:ea typeface="Calibri"/>
              </a:rPr>
              <a:t>Taking photos is not a survey requirement, but photos are great for convincing non-divers and decision makers that marine debris is a real problem. Your photos can illustrate impacts to marine wildlife and environments and help build a library of images that show people the scale of the problem.</a:t>
            </a:r>
            <a:endParaRPr/>
          </a:p>
          <a:p>
            <a:pPr>
              <a:lnSpc>
                <a:spcPct val="100000"/>
              </a:lnSpc>
            </a:pPr>
            <a:r>
              <a:rPr lang="fr-CA">
                <a:ea typeface="Calibri"/>
              </a:rPr>
              <a:t>There are two types of photos to take:</a:t>
            </a:r>
            <a:endParaRPr/>
          </a:p>
          <a:p>
            <a:pPr>
              <a:lnSpc>
                <a:spcPct val="100000"/>
              </a:lnSpc>
            </a:pPr>
            <a:r>
              <a:rPr b="1" lang="fr-CA">
                <a:ea typeface="Calibri"/>
              </a:rPr>
              <a:t>1. Photos that help explain your data:</a:t>
            </a:r>
            <a:endParaRPr/>
          </a:p>
          <a:p>
            <a:pPr>
              <a:lnSpc>
                <a:spcPct val="100000"/>
              </a:lnSpc>
            </a:pPr>
            <a:r>
              <a:rPr lang="fr-CA">
                <a:ea typeface="Calibri"/>
              </a:rPr>
              <a:t>These photos help us understand the debris you saw. Attach this type of photo to your survey data when you report it online. If possible provide a reference for scale such as a ruler or snorkel. Examples of this type of photo are:</a:t>
            </a:r>
            <a:endParaRPr/>
          </a:p>
          <a:p>
            <a:pPr>
              <a:lnSpc>
                <a:spcPct val="100000"/>
              </a:lnSpc>
            </a:pPr>
            <a:r>
              <a:rPr lang="fr-CA">
                <a:ea typeface="Calibri"/>
              </a:rPr>
              <a:t>- Marine debris damaging the environment</a:t>
            </a:r>
            <a:endParaRPr/>
          </a:p>
          <a:p>
            <a:pPr>
              <a:lnSpc>
                <a:spcPct val="100000"/>
              </a:lnSpc>
            </a:pPr>
            <a:r>
              <a:rPr lang="fr-CA">
                <a:ea typeface="Calibri"/>
              </a:rPr>
              <a:t>- Entangled animals</a:t>
            </a:r>
            <a:endParaRPr/>
          </a:p>
          <a:p>
            <a:pPr>
              <a:lnSpc>
                <a:spcPct val="100000"/>
              </a:lnSpc>
            </a:pPr>
            <a:r>
              <a:rPr lang="fr-CA">
                <a:ea typeface="Calibri"/>
              </a:rPr>
              <a:t>- Items you cannot identify</a:t>
            </a:r>
            <a:endParaRPr/>
          </a:p>
          <a:p>
            <a:pPr>
              <a:lnSpc>
                <a:spcPct val="100000"/>
              </a:lnSpc>
            </a:pPr>
            <a:r>
              <a:rPr lang="fr-CA">
                <a:ea typeface="Calibri"/>
              </a:rPr>
              <a:t>- Marine debris underwater</a:t>
            </a:r>
            <a:endParaRPr/>
          </a:p>
          <a:p>
            <a:pPr>
              <a:lnSpc>
                <a:spcPct val="100000"/>
              </a:lnSpc>
              <a:buFont typeface="StarSymbol"/>
              <a:buChar char="-"/>
            </a:pPr>
            <a:r>
              <a:rPr lang="fr-CA">
                <a:ea typeface="Calibri"/>
              </a:rPr>
              <a:t>Items you did not remove</a:t>
            </a:r>
            <a:endParaRPr/>
          </a:p>
          <a:p>
            <a:pPr>
              <a:lnSpc>
                <a:spcPct val="100000"/>
              </a:lnSpc>
            </a:pPr>
            <a:r>
              <a:rPr b="1" lang="fr-CA">
                <a:ea typeface="Calibri"/>
              </a:rPr>
              <a:t>2. Photos that tell your story:</a:t>
            </a:r>
            <a:endParaRPr/>
          </a:p>
          <a:p>
            <a:pPr>
              <a:lnSpc>
                <a:spcPct val="100000"/>
              </a:lnSpc>
            </a:pPr>
            <a:r>
              <a:rPr lang="fr-CA">
                <a:ea typeface="Calibri"/>
              </a:rPr>
              <a:t>Use this type of photo to raise publicity about your actions, thank participants and recruit volunteers. Upload these photos to your My Ocean blog about your survey (see page 23), share them on Facebook or use them to illustrate a story in your local paper.</a:t>
            </a:r>
            <a:endParaRPr/>
          </a:p>
          <a:p>
            <a:pPr>
              <a:lnSpc>
                <a:spcPct val="100000"/>
              </a:lnSpc>
            </a:pPr>
            <a:r>
              <a:rPr lang="fr-CA">
                <a:ea typeface="Calibri"/>
              </a:rPr>
              <a:t>- Group shots - all your buddies together with the trash you removed</a:t>
            </a:r>
            <a:endParaRPr/>
          </a:p>
          <a:p>
            <a:pPr>
              <a:lnSpc>
                <a:spcPct val="100000"/>
              </a:lnSpc>
            </a:pPr>
            <a:r>
              <a:rPr lang="fr-CA">
                <a:ea typeface="Calibri"/>
              </a:rPr>
              <a:t>- Divers in action</a:t>
            </a:r>
            <a:endParaRPr/>
          </a:p>
          <a:p>
            <a:pPr>
              <a:lnSpc>
                <a:spcPct val="100000"/>
              </a:lnSpc>
            </a:pPr>
            <a:r>
              <a:rPr lang="fr-CA">
                <a:ea typeface="Calibri"/>
              </a:rPr>
              <a:t>- Divers counting and recording debris</a:t>
            </a:r>
            <a:endParaRPr/>
          </a:p>
          <a:p>
            <a:pPr>
              <a:lnSpc>
                <a:spcPct val="100000"/>
              </a:lnSpc>
              <a:buFont typeface="StarSymbol"/>
              <a:buChar char="-"/>
            </a:pPr>
            <a:r>
              <a:rPr lang="fr-CA">
                <a:ea typeface="Calibri"/>
              </a:rPr>
              <a:t>A surface shot of all the rubbish you removed</a:t>
            </a:r>
            <a:endParaRPr/>
          </a:p>
          <a:p>
            <a:pPr>
              <a:lnSpc>
                <a:spcPct val="100000"/>
              </a:lnSpc>
              <a:buFont typeface="StarSymbol"/>
              <a:buChar char="-"/>
            </a:pPr>
            <a:r>
              <a:rPr b="1" lang="fr-CA">
                <a:ea typeface="Calibri"/>
              </a:rPr>
              <a:t>Tips for taking photos:</a:t>
            </a:r>
            <a:endParaRPr/>
          </a:p>
          <a:p>
            <a:pPr>
              <a:lnSpc>
                <a:spcPct val="100000"/>
              </a:lnSpc>
            </a:pPr>
            <a:r>
              <a:rPr lang="fr-CA">
                <a:ea typeface="Calibri"/>
              </a:rPr>
              <a:t>- Do not spend long taking photos to avoid altering the meaning of your Survey Duration</a:t>
            </a:r>
            <a:endParaRPr/>
          </a:p>
          <a:p>
            <a:pPr>
              <a:lnSpc>
                <a:spcPct val="100000"/>
              </a:lnSpc>
            </a:pPr>
            <a:r>
              <a:rPr lang="fr-CA">
                <a:ea typeface="Calibri"/>
              </a:rPr>
              <a:t>- Follow AWARE’s 10 Tips for Underwater Photographers</a:t>
            </a:r>
            <a:endParaRPr/>
          </a:p>
        </p:txBody>
      </p:sp>
      <p:sp>
        <p:nvSpPr>
          <p:cNvPr id="2013" name="CustomShape 2"/>
          <p:cNvSpPr/>
          <p:nvPr/>
        </p:nvSpPr>
        <p:spPr>
          <a:xfrm>
            <a:off x="0" y="0"/>
            <a:ext cx="11796120" cy="11796120"/>
          </a:xfrm>
          <a:prstGeom prst="rect">
            <a:avLst/>
          </a:prstGeom>
        </p:spPr>
        <p:txBody>
          <a:bodyPr bIns="45000" lIns="90000" rIns="90000" tIns="45000"/>
          <a:p>
            <a:pPr>
              <a:lnSpc>
                <a:spcPct val="100000"/>
              </a:lnSpc>
            </a:pPr>
            <a:fld id="{4171F1B1-B171-4101-9121-8151D1E131B1}" type="slidenum">
              <a:rPr lang="fr-CA">
                <a:solidFill>
                  <a:srgbClr val="000000"/>
                </a:solidFill>
                <a:latin typeface="+mn-lt"/>
                <a:ea typeface="+mn-ea"/>
              </a:rPr>
              <a:t>&lt;numéro&gt;</a:t>
            </a:fld>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14" name="PlaceHolder 1"/>
          <p:cNvSpPr>
            <a:spLocks noGrp="1"/>
          </p:cNvSpPr>
          <p:nvPr>
            <p:ph type="body"/>
          </p:nvPr>
        </p:nvSpPr>
        <p:spPr>
          <a:xfrm>
            <a:off x="510480" y="4222080"/>
            <a:ext cx="5834520" cy="4064760"/>
          </a:xfrm>
          <a:prstGeom prst="rect">
            <a:avLst/>
          </a:prstGeom>
        </p:spPr>
        <p:txBody>
          <a:bodyPr bIns="45000" lIns="90000" rIns="90000" tIns="45000"/>
          <a:p>
            <a:r>
              <a:rPr lang="fr-CA"/>
              <a:t>Marine life soon grows on marine debris and marine animals often make a home in pieces of marine debris. In these cases you should decide whether to remove an item or leave it in place. Sometimes it is worth a small short-term disturbance to remove potentially harmful marine debris, other times it may be better to leave the item in the ocean. Following are some points to consider when deciding to remove a marine debris item:</a:t>
            </a:r>
            <a:endParaRPr/>
          </a:p>
          <a:p>
            <a:r>
              <a:rPr b="1" lang="fr-CA"/>
              <a:t>If you are unsure, leave it in place</a:t>
            </a:r>
            <a:endParaRPr/>
          </a:p>
          <a:p>
            <a:r>
              <a:rPr b="1" lang="fr-CA"/>
              <a:t>Safety is Your Primary Consideration</a:t>
            </a:r>
            <a:endParaRPr/>
          </a:p>
          <a:p>
            <a:r>
              <a:rPr lang="fr-CA"/>
              <a:t>- If you are unsure if it is safe to remove an item leave it in place</a:t>
            </a:r>
            <a:endParaRPr/>
          </a:p>
          <a:p>
            <a:r>
              <a:rPr lang="fr-CA"/>
              <a:t>- Do not touch or remove weapons or ammunition - mark the location and inform the authorities</a:t>
            </a:r>
            <a:endParaRPr/>
          </a:p>
          <a:p>
            <a:pPr>
              <a:lnSpc>
                <a:spcPct val="100000"/>
              </a:lnSpc>
              <a:buFont typeface="StarSymbol"/>
              <a:buChar char="-"/>
            </a:pPr>
            <a:r>
              <a:rPr lang="fr-CA"/>
              <a:t>Take great care with or leave in place items that may leak chemicals that could be harmful if they come in contact with your skin or equipment</a:t>
            </a:r>
            <a:endParaRPr/>
          </a:p>
        </p:txBody>
      </p:sp>
      <p:sp>
        <p:nvSpPr>
          <p:cNvPr id="2015" name="CustomShape 2"/>
          <p:cNvSpPr/>
          <p:nvPr/>
        </p:nvSpPr>
        <p:spPr>
          <a:xfrm>
            <a:off x="0" y="0"/>
            <a:ext cx="11796120" cy="11796120"/>
          </a:xfrm>
          <a:prstGeom prst="rect">
            <a:avLst/>
          </a:prstGeom>
        </p:spPr>
        <p:txBody>
          <a:bodyPr bIns="45000" lIns="90000" rIns="90000" tIns="45000"/>
          <a:p>
            <a:pPr>
              <a:lnSpc>
                <a:spcPct val="100000"/>
              </a:lnSpc>
            </a:pPr>
            <a:fld id="{212141C1-7101-41E1-9121-1171E1B10181}" type="slidenum">
              <a:rPr lang="fr-CA">
                <a:solidFill>
                  <a:srgbClr val="000000"/>
                </a:solidFill>
                <a:latin typeface="+mn-lt"/>
                <a:ea typeface="+mn-ea"/>
              </a:rPr>
              <a:t>&lt;numéro&gt;</a:t>
            </a:fld>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16" name="PlaceHolder 1"/>
          <p:cNvSpPr>
            <a:spLocks noGrp="1"/>
          </p:cNvSpPr>
          <p:nvPr>
            <p:ph type="body"/>
          </p:nvPr>
        </p:nvSpPr>
        <p:spPr>
          <a:xfrm>
            <a:off x="510480" y="4222080"/>
            <a:ext cx="5834520" cy="4415400"/>
          </a:xfrm>
          <a:prstGeom prst="rect">
            <a:avLst/>
          </a:prstGeom>
        </p:spPr>
        <p:txBody>
          <a:bodyPr bIns="45000" lIns="90000" rIns="90000" tIns="45000"/>
          <a:p>
            <a:r>
              <a:rPr b="1" lang="fr-CA" sz="1100"/>
              <a:t>Material of Construction</a:t>
            </a:r>
            <a:endParaRPr/>
          </a:p>
          <a:p>
            <a:r>
              <a:rPr lang="fr-CA" sz="1100"/>
              <a:t>- Items such as glass bottles and steel cans do not cause much harm to the environment so leave them in place if removal will disturb marine life</a:t>
            </a:r>
            <a:endParaRPr/>
          </a:p>
          <a:p>
            <a:r>
              <a:rPr lang="fr-CA" sz="1100"/>
              <a:t>- Consider removing non-natural items that could harm marine animals as they break down into smaller pieces, even if doing so will cause a short-term disturbance. In these cases use your judgement of what action will cause the least harm. Items in this category include hard plastics, fish traps and packaging material</a:t>
            </a:r>
            <a:endParaRPr/>
          </a:p>
          <a:p>
            <a:pPr>
              <a:lnSpc>
                <a:spcPct val="100000"/>
              </a:lnSpc>
              <a:buFont typeface="StarSymbol"/>
              <a:buChar char="-"/>
            </a:pPr>
            <a:r>
              <a:rPr lang="fr-CA" sz="1100"/>
              <a:t>If eggs are attached to a marine debris item mark the location and return to remove it once the eggs have hatched</a:t>
            </a:r>
            <a:endParaRPr/>
          </a:p>
          <a:p>
            <a:pPr>
              <a:lnSpc>
                <a:spcPct val="100000"/>
              </a:lnSpc>
            </a:pPr>
            <a:r>
              <a:rPr b="1" lang="fr-CA" sz="1100"/>
              <a:t>Contents of the Item</a:t>
            </a:r>
            <a:endParaRPr/>
          </a:p>
          <a:p>
            <a:pPr>
              <a:lnSpc>
                <a:spcPct val="100000"/>
              </a:lnSpc>
            </a:pPr>
            <a:r>
              <a:rPr lang="fr-CA" sz="1100"/>
              <a:t>- If an item contains chemicals that may leak and cause harm it should be removed if safe to do so:</a:t>
            </a:r>
            <a:endParaRPr/>
          </a:p>
          <a:p>
            <a:pPr>
              <a:lnSpc>
                <a:spcPct val="100000"/>
              </a:lnSpc>
            </a:pPr>
            <a:r>
              <a:rPr lang="fr-CA" sz="1100"/>
              <a:t>-- Examples include car, truck and boat batteries; oil, fuel and chemical containers; paint cans; fuel filters and; electronic equipment</a:t>
            </a:r>
            <a:endParaRPr/>
          </a:p>
          <a:p>
            <a:pPr>
              <a:lnSpc>
                <a:spcPct val="100000"/>
              </a:lnSpc>
              <a:buFont typeface="StarSymbol"/>
              <a:buChar char="-"/>
            </a:pPr>
            <a:r>
              <a:rPr lang="fr-CA" sz="1100"/>
              <a:t>If it is not safe to remove a potentially hazardous item you could mark its location and report it</a:t>
            </a:r>
            <a:endParaRPr/>
          </a:p>
          <a:p>
            <a:pPr>
              <a:lnSpc>
                <a:spcPct val="100000"/>
              </a:lnSpc>
            </a:pPr>
            <a:r>
              <a:rPr b="1" lang="fr-CA" sz="1100"/>
              <a:t>Fishing Nets, Fishing Line and Rope</a:t>
            </a:r>
            <a:endParaRPr/>
          </a:p>
          <a:p>
            <a:pPr>
              <a:lnSpc>
                <a:spcPct val="100000"/>
              </a:lnSpc>
            </a:pPr>
            <a:r>
              <a:rPr lang="fr-CA" sz="1100"/>
              <a:t>- Removing fishing nets, fishing line and rope can be dangerous</a:t>
            </a:r>
            <a:endParaRPr/>
          </a:p>
          <a:p>
            <a:pPr>
              <a:lnSpc>
                <a:spcPct val="100000"/>
              </a:lnSpc>
            </a:pPr>
            <a:r>
              <a:rPr lang="fr-CA" sz="1100"/>
              <a:t>-- Do not attempt to remove these items unless you are sure it is safe</a:t>
            </a:r>
            <a:endParaRPr/>
          </a:p>
          <a:p>
            <a:pPr>
              <a:lnSpc>
                <a:spcPct val="100000"/>
              </a:lnSpc>
            </a:pPr>
            <a:r>
              <a:rPr lang="fr-CA" sz="1100"/>
              <a:t>- Removing these items can be difficult, especially if they are wrapped around corals, or have corals growing over them</a:t>
            </a:r>
            <a:endParaRPr/>
          </a:p>
          <a:p>
            <a:pPr>
              <a:lnSpc>
                <a:spcPct val="100000"/>
              </a:lnSpc>
            </a:pPr>
            <a:r>
              <a:rPr lang="fr-CA" sz="1100"/>
              <a:t>-- The best approach may be to selectively remove accessible parts and leave the sections that have become overgrown</a:t>
            </a:r>
            <a:endParaRPr/>
          </a:p>
          <a:p>
            <a:pPr>
              <a:lnSpc>
                <a:spcPct val="100000"/>
              </a:lnSpc>
            </a:pPr>
            <a:r>
              <a:rPr lang="fr-CA" sz="1100"/>
              <a:t>-- Strong, sharp scissors cut through fishing line and light nets with less disturbance than a dive knife as they do not require a sawing motion</a:t>
            </a:r>
            <a:endParaRPr/>
          </a:p>
        </p:txBody>
      </p:sp>
      <p:sp>
        <p:nvSpPr>
          <p:cNvPr id="2017" name="CustomShape 2"/>
          <p:cNvSpPr/>
          <p:nvPr/>
        </p:nvSpPr>
        <p:spPr>
          <a:xfrm>
            <a:off x="0" y="0"/>
            <a:ext cx="11796120" cy="11796120"/>
          </a:xfrm>
          <a:prstGeom prst="rect">
            <a:avLst/>
          </a:prstGeom>
        </p:spPr>
        <p:txBody>
          <a:bodyPr bIns="45000" lIns="90000" rIns="90000" tIns="45000"/>
          <a:p>
            <a:pPr>
              <a:lnSpc>
                <a:spcPct val="100000"/>
              </a:lnSpc>
            </a:pPr>
            <a:fld id="{E19151B1-F141-4191-B191-512121813121}" type="slidenum">
              <a:rPr lang="fr-CA">
                <a:solidFill>
                  <a:srgbClr val="000000"/>
                </a:solidFill>
                <a:latin typeface="+mn-lt"/>
                <a:ea typeface="+mn-ea"/>
              </a:rPr>
              <a:t>&lt;numéro&gt;</a:t>
            </a:fld>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18" name="PlaceHolder 1"/>
          <p:cNvSpPr>
            <a:spLocks noGrp="1"/>
          </p:cNvSpPr>
          <p:nvPr>
            <p:ph type="body"/>
          </p:nvPr>
        </p:nvSpPr>
        <p:spPr>
          <a:xfrm>
            <a:off x="0" y="0"/>
            <a:ext cx="11796120" cy="11796120"/>
          </a:xfrm>
          <a:prstGeom prst="rect">
            <a:avLst/>
          </a:prstGeom>
        </p:spPr>
        <p:txBody>
          <a:bodyPr bIns="45000" lIns="90000" rIns="90000" tIns="45000"/>
          <a:p>
            <a:endParaRPr/>
          </a:p>
        </p:txBody>
      </p:sp>
      <p:sp>
        <p:nvSpPr>
          <p:cNvPr id="2019" name="CustomShape 2"/>
          <p:cNvSpPr/>
          <p:nvPr/>
        </p:nvSpPr>
        <p:spPr>
          <a:xfrm>
            <a:off x="0" y="0"/>
            <a:ext cx="11796120" cy="11796120"/>
          </a:xfrm>
          <a:prstGeom prst="rect">
            <a:avLst/>
          </a:prstGeom>
        </p:spPr>
        <p:txBody>
          <a:bodyPr bIns="45000" lIns="90000" rIns="90000" tIns="45000"/>
          <a:p>
            <a:pPr>
              <a:lnSpc>
                <a:spcPct val="100000"/>
              </a:lnSpc>
            </a:pPr>
            <a:fld id="{C1C12101-D141-4121-9161-C111C131F1E1}" type="slidenum">
              <a:rPr lang="fr-CA">
                <a:solidFill>
                  <a:srgbClr val="000000"/>
                </a:solidFill>
                <a:latin typeface="+mn-lt"/>
                <a:ea typeface="+mn-ea"/>
              </a:rPr>
              <a:t>&lt;numéro&gt;</a:t>
            </a:fld>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20" name="PlaceHolder 1"/>
          <p:cNvSpPr>
            <a:spLocks noGrp="1"/>
          </p:cNvSpPr>
          <p:nvPr>
            <p:ph type="body"/>
          </p:nvPr>
        </p:nvSpPr>
        <p:spPr>
          <a:xfrm>
            <a:off x="0" y="0"/>
            <a:ext cx="11796120" cy="11796120"/>
          </a:xfrm>
          <a:prstGeom prst="rect">
            <a:avLst/>
          </a:prstGeom>
        </p:spPr>
        <p:txBody>
          <a:bodyPr bIns="45000" lIns="90000" rIns="90000" tIns="45000"/>
          <a:p>
            <a:r>
              <a:rPr lang="fr-CA"/>
              <a:t>In Section 3 we examine how to report your data.</a:t>
            </a:r>
            <a:endParaRPr/>
          </a:p>
        </p:txBody>
      </p:sp>
      <p:sp>
        <p:nvSpPr>
          <p:cNvPr id="2021" name="CustomShape 2"/>
          <p:cNvSpPr/>
          <p:nvPr/>
        </p:nvSpPr>
        <p:spPr>
          <a:xfrm>
            <a:off x="0" y="0"/>
            <a:ext cx="11796120" cy="11796120"/>
          </a:xfrm>
          <a:prstGeom prst="rect">
            <a:avLst/>
          </a:prstGeom>
        </p:spPr>
        <p:txBody>
          <a:bodyPr bIns="45000" lIns="90000" rIns="90000" tIns="45000"/>
          <a:p>
            <a:pPr>
              <a:lnSpc>
                <a:spcPct val="100000"/>
              </a:lnSpc>
            </a:pPr>
            <a:fld id="{6161D161-A151-4161-9100-01C1F1B121E1}" type="slidenum">
              <a:rPr lang="fr-CA">
                <a:solidFill>
                  <a:srgbClr val="000000"/>
                </a:solidFill>
                <a:latin typeface="+mn-lt"/>
                <a:ea typeface="+mn-ea"/>
              </a:rPr>
              <a:t>&lt;numéro&gt;</a:t>
            </a:fld>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69" name="PlaceHolder 1"/>
          <p:cNvSpPr>
            <a:spLocks noGrp="1"/>
          </p:cNvSpPr>
          <p:nvPr>
            <p:ph type="body"/>
          </p:nvPr>
        </p:nvSpPr>
        <p:spPr>
          <a:xfrm>
            <a:off x="0" y="0"/>
            <a:ext cx="11796120" cy="11796120"/>
          </a:xfrm>
          <a:prstGeom prst="rect">
            <a:avLst/>
          </a:prstGeom>
        </p:spPr>
        <p:txBody>
          <a:bodyPr bIns="45000" lIns="90000" rIns="90000" tIns="45000"/>
          <a:p>
            <a:r>
              <a:rPr lang="fr-CA"/>
              <a:t>In Section 2 we learn how to plan and complete a Dive Against Debris survey.</a:t>
            </a:r>
            <a:endParaRPr/>
          </a:p>
          <a:p>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22" name="PlaceHolder 1"/>
          <p:cNvSpPr>
            <a:spLocks noGrp="1"/>
          </p:cNvSpPr>
          <p:nvPr>
            <p:ph type="body"/>
          </p:nvPr>
        </p:nvSpPr>
        <p:spPr>
          <a:xfrm>
            <a:off x="686160" y="4343400"/>
            <a:ext cx="5484240" cy="4434480"/>
          </a:xfrm>
          <a:prstGeom prst="rect">
            <a:avLst/>
          </a:prstGeom>
        </p:spPr>
        <p:txBody>
          <a:bodyPr bIns="45000" lIns="90000" rIns="90000" tIns="45000"/>
          <a:p>
            <a:pPr>
              <a:lnSpc>
                <a:spcPct val="100000"/>
              </a:lnSpc>
            </a:pPr>
            <a:r>
              <a:rPr b="1" lang="fr-CA"/>
              <a:t>NOTE TO PRESENTER:</a:t>
            </a:r>
            <a:r>
              <a:rPr lang="fr-CA"/>
              <a:t> Provide participants with a copy of the </a:t>
            </a:r>
            <a:r>
              <a:rPr b="1" lang="fr-CA"/>
              <a:t>Dive Against Debris Data Card</a:t>
            </a:r>
            <a:r>
              <a:rPr lang="fr-CA"/>
              <a:t> to help them follow this section.</a:t>
            </a:r>
            <a:endParaRPr/>
          </a:p>
        </p:txBody>
      </p:sp>
      <p:sp>
        <p:nvSpPr>
          <p:cNvPr id="2023" name="CustomShape 2"/>
          <p:cNvSpPr/>
          <p:nvPr/>
        </p:nvSpPr>
        <p:spPr>
          <a:xfrm>
            <a:off x="0" y="0"/>
            <a:ext cx="11796120" cy="11796120"/>
          </a:xfrm>
          <a:prstGeom prst="rect">
            <a:avLst/>
          </a:prstGeom>
        </p:spPr>
        <p:txBody>
          <a:bodyPr bIns="45000" lIns="90000" rIns="90000" tIns="45000"/>
          <a:p>
            <a:pPr>
              <a:lnSpc>
                <a:spcPct val="100000"/>
              </a:lnSpc>
            </a:pPr>
            <a:fld id="{4191C1D1-51B1-41D1-B1D1-41B171A1A191}" type="slidenum">
              <a:rPr lang="fr-CA">
                <a:solidFill>
                  <a:srgbClr val="000000"/>
                </a:solidFill>
                <a:latin typeface="+mn-lt"/>
                <a:ea typeface="+mn-ea"/>
              </a:rPr>
              <a:t>&lt;numéro&gt;</a:t>
            </a:fld>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24" name="PlaceHolder 1"/>
          <p:cNvSpPr>
            <a:spLocks noGrp="1"/>
          </p:cNvSpPr>
          <p:nvPr>
            <p:ph type="body"/>
          </p:nvPr>
        </p:nvSpPr>
        <p:spPr>
          <a:xfrm>
            <a:off x="686160" y="4343400"/>
            <a:ext cx="5484240" cy="4294080"/>
          </a:xfrm>
          <a:prstGeom prst="rect">
            <a:avLst/>
          </a:prstGeom>
        </p:spPr>
        <p:txBody>
          <a:bodyPr bIns="45000" lIns="90000" rIns="90000" tIns="45000"/>
          <a:p>
            <a:pPr>
              <a:lnSpc>
                <a:spcPct val="100000"/>
              </a:lnSpc>
            </a:pPr>
            <a:r>
              <a:rPr lang="fr-CA"/>
              <a:t>Weigh all your marine debris while still in the mesh bags. If the weight of the mesh bags is significant weigh them separately once they are empty and subtract their weight to arrive at the true weight of your debris.</a:t>
            </a:r>
            <a:endParaRPr/>
          </a:p>
          <a:p>
            <a:pPr>
              <a:lnSpc>
                <a:spcPct val="100000"/>
              </a:lnSpc>
            </a:pPr>
            <a:r>
              <a:rPr lang="fr-CA"/>
              <a:t>- Fishing or kitchen scales work well for weighing debris</a:t>
            </a:r>
            <a:endParaRPr/>
          </a:p>
          <a:p>
            <a:pPr>
              <a:lnSpc>
                <a:spcPct val="100000"/>
              </a:lnSpc>
            </a:pPr>
            <a:r>
              <a:rPr lang="fr-CA"/>
              <a:t>- You can estimate weight if you do not have scales</a:t>
            </a:r>
            <a:endParaRPr/>
          </a:p>
          <a:p>
            <a:pPr>
              <a:lnSpc>
                <a:spcPct val="100000"/>
              </a:lnSpc>
            </a:pPr>
            <a:r>
              <a:rPr lang="fr-CA"/>
              <a:t>- Record weight in kilograms or pounds</a:t>
            </a:r>
            <a:endParaRPr/>
          </a:p>
        </p:txBody>
      </p:sp>
      <p:sp>
        <p:nvSpPr>
          <p:cNvPr id="2025" name="CustomShape 2"/>
          <p:cNvSpPr/>
          <p:nvPr/>
        </p:nvSpPr>
        <p:spPr>
          <a:xfrm>
            <a:off x="0" y="0"/>
            <a:ext cx="11796120" cy="11796120"/>
          </a:xfrm>
          <a:prstGeom prst="rect">
            <a:avLst/>
          </a:prstGeom>
        </p:spPr>
        <p:txBody>
          <a:bodyPr bIns="45000" lIns="90000" rIns="90000" tIns="45000"/>
          <a:p>
            <a:pPr>
              <a:lnSpc>
                <a:spcPct val="100000"/>
              </a:lnSpc>
            </a:pPr>
            <a:fld id="{D1211171-A1A1-4171-A131-E1A1A1A111D1}" type="slidenum">
              <a:rPr lang="fr-CA">
                <a:solidFill>
                  <a:srgbClr val="000000"/>
                </a:solidFill>
                <a:latin typeface="+mn-lt"/>
                <a:ea typeface="+mn-ea"/>
              </a:rPr>
              <a:t>&lt;numéro&gt;</a:t>
            </a:fld>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26" name="PlaceHolder 1"/>
          <p:cNvSpPr>
            <a:spLocks noGrp="1"/>
          </p:cNvSpPr>
          <p:nvPr>
            <p:ph type="body"/>
          </p:nvPr>
        </p:nvSpPr>
        <p:spPr>
          <a:xfrm>
            <a:off x="0" y="0"/>
            <a:ext cx="11796120" cy="11796120"/>
          </a:xfrm>
          <a:prstGeom prst="rect">
            <a:avLst/>
          </a:prstGeom>
        </p:spPr>
        <p:txBody>
          <a:bodyPr bIns="45000" lIns="90000" rIns="90000" tIns="45000"/>
          <a:p>
            <a:r>
              <a:rPr lang="fr-CA"/>
              <a:t>To make it easy to find debris items on the Dive Against Debris Data Card they have been grouped by material of construction. Empty your mesh bags and sort your debris into piles under the nine categories:</a:t>
            </a:r>
            <a:endParaRPr/>
          </a:p>
          <a:p>
            <a:r>
              <a:rPr lang="fr-CA"/>
              <a:t>- Plastic</a:t>
            </a:r>
            <a:endParaRPr/>
          </a:p>
          <a:p>
            <a:r>
              <a:rPr lang="fr-CA"/>
              <a:t>- Glass &amp; Ceramic</a:t>
            </a:r>
            <a:endParaRPr/>
          </a:p>
          <a:p>
            <a:r>
              <a:rPr lang="fr-CA"/>
              <a:t>- Metal</a:t>
            </a:r>
            <a:endParaRPr/>
          </a:p>
          <a:p>
            <a:r>
              <a:rPr lang="fr-CA"/>
              <a:t>- Rubber</a:t>
            </a:r>
            <a:endParaRPr/>
          </a:p>
          <a:p>
            <a:r>
              <a:rPr lang="fr-CA"/>
              <a:t>- Wood</a:t>
            </a:r>
            <a:endParaRPr/>
          </a:p>
          <a:p>
            <a:r>
              <a:rPr lang="fr-CA"/>
              <a:t>- Cloth</a:t>
            </a:r>
            <a:endParaRPr/>
          </a:p>
          <a:p>
            <a:r>
              <a:rPr lang="fr-CA"/>
              <a:t>- Paper/Cardboard</a:t>
            </a:r>
            <a:endParaRPr/>
          </a:p>
          <a:p>
            <a:r>
              <a:rPr lang="fr-CA"/>
              <a:t>- Mixed Materials</a:t>
            </a:r>
            <a:endParaRPr/>
          </a:p>
          <a:p>
            <a:pPr>
              <a:lnSpc>
                <a:spcPct val="100000"/>
              </a:lnSpc>
              <a:buFont typeface="StarSymbol"/>
              <a:buChar char="-"/>
            </a:pPr>
            <a:r>
              <a:rPr lang="fr-CA"/>
              <a:t> </a:t>
            </a:r>
            <a:r>
              <a:rPr lang="fr-CA"/>
              <a:t>Other Debris Items, any item that cannot be placed in another category</a:t>
            </a:r>
            <a:endParaRPr/>
          </a:p>
          <a:p>
            <a:pPr>
              <a:lnSpc>
                <a:spcPct val="100000"/>
              </a:lnSpc>
            </a:pPr>
            <a:endParaRPr/>
          </a:p>
          <a:p>
            <a:pPr>
              <a:lnSpc>
                <a:spcPct val="100000"/>
              </a:lnSpc>
            </a:pPr>
            <a:r>
              <a:rPr lang="fr-CA"/>
              <a:t>Sort your debris out of the wind to avoid rubbish being blown back into the water. Emptying your mesh bags onto a tarpaulin will help keep your debris items together.</a:t>
            </a:r>
            <a:endParaRPr/>
          </a:p>
        </p:txBody>
      </p:sp>
      <p:sp>
        <p:nvSpPr>
          <p:cNvPr id="2027" name="CustomShape 2"/>
          <p:cNvSpPr/>
          <p:nvPr/>
        </p:nvSpPr>
        <p:spPr>
          <a:xfrm>
            <a:off x="0" y="0"/>
            <a:ext cx="11796120" cy="11796120"/>
          </a:xfrm>
          <a:prstGeom prst="rect">
            <a:avLst/>
          </a:prstGeom>
        </p:spPr>
        <p:txBody>
          <a:bodyPr bIns="45000" lIns="90000" rIns="90000" tIns="45000"/>
          <a:p>
            <a:pPr>
              <a:lnSpc>
                <a:spcPct val="100000"/>
              </a:lnSpc>
            </a:pPr>
            <a:fld id="{510151B1-3131-41C1-91A1-61D1B101C1D1}" type="slidenum">
              <a:rPr lang="fr-CA">
                <a:solidFill>
                  <a:srgbClr val="000000"/>
                </a:solidFill>
                <a:latin typeface="+mn-lt"/>
                <a:ea typeface="+mn-ea"/>
              </a:rPr>
              <a:t>&lt;numéro&gt;</a:t>
            </a:fld>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28" name="PlaceHolder 1"/>
          <p:cNvSpPr>
            <a:spLocks noGrp="1"/>
          </p:cNvSpPr>
          <p:nvPr>
            <p:ph type="body"/>
          </p:nvPr>
        </p:nvSpPr>
        <p:spPr>
          <a:xfrm>
            <a:off x="0" y="0"/>
            <a:ext cx="11796120" cy="11796120"/>
          </a:xfrm>
          <a:prstGeom prst="rect">
            <a:avLst/>
          </a:prstGeom>
        </p:spPr>
        <p:txBody>
          <a:bodyPr bIns="45000" lIns="90000" rIns="90000" tIns="45000"/>
          <a:p>
            <a:pPr>
              <a:lnSpc>
                <a:spcPct val="100000"/>
              </a:lnSpc>
            </a:pPr>
            <a:r>
              <a:rPr lang="fr-CA"/>
              <a:t>Work through each pile to record every item you found onto the Dive Against Debris Data Card. Use the Marine Debris Identification Guide to help correctly identify debris items.</a:t>
            </a:r>
            <a:endParaRPr/>
          </a:p>
          <a:p>
            <a:pPr>
              <a:lnSpc>
                <a:spcPct val="100000"/>
              </a:lnSpc>
            </a:pPr>
            <a:endParaRPr/>
          </a:p>
          <a:p>
            <a:pPr>
              <a:lnSpc>
                <a:spcPct val="100000"/>
              </a:lnSpc>
            </a:pPr>
            <a:r>
              <a:rPr lang="fr-CA"/>
              <a:t>- Each debris item counts as one, regardless of size</a:t>
            </a:r>
            <a:endParaRPr/>
          </a:p>
          <a:p>
            <a:pPr>
              <a:lnSpc>
                <a:spcPct val="100000"/>
              </a:lnSpc>
            </a:pPr>
            <a:r>
              <a:rPr lang="fr-CA"/>
              <a:t>- Look for your debris item under the material of construction categories, for example:</a:t>
            </a:r>
            <a:endParaRPr/>
          </a:p>
          <a:p>
            <a:pPr>
              <a:lnSpc>
                <a:spcPct val="100000"/>
              </a:lnSpc>
            </a:pPr>
            <a:r>
              <a:rPr lang="fr-CA"/>
              <a:t>-- If you find a plastic fork look under the Plastic Materials category to find cups, plates, forks, knives, spoons</a:t>
            </a:r>
            <a:endParaRPr/>
          </a:p>
          <a:p>
            <a:pPr>
              <a:lnSpc>
                <a:spcPct val="100000"/>
              </a:lnSpc>
            </a:pPr>
            <a:r>
              <a:rPr lang="fr-CA"/>
              <a:t>-- Mark this box as I</a:t>
            </a:r>
            <a:endParaRPr/>
          </a:p>
          <a:p>
            <a:pPr>
              <a:lnSpc>
                <a:spcPct val="100000"/>
              </a:lnSpc>
            </a:pPr>
            <a:r>
              <a:rPr lang="fr-CA"/>
              <a:t>-- If you find a second plastic fork or another item in this category mark this box as II</a:t>
            </a:r>
            <a:endParaRPr/>
          </a:p>
          <a:p>
            <a:pPr>
              <a:lnSpc>
                <a:spcPct val="100000"/>
              </a:lnSpc>
            </a:pPr>
            <a:r>
              <a:rPr lang="fr-CA"/>
              <a:t>-- Continue using a tally system that works for you, for example: IIII IIII II = 12</a:t>
            </a:r>
            <a:endParaRPr/>
          </a:p>
          <a:p>
            <a:pPr>
              <a:lnSpc>
                <a:spcPct val="100000"/>
              </a:lnSpc>
            </a:pPr>
            <a:r>
              <a:rPr lang="fr-CA"/>
              <a:t>- Miscellaneous pieces of marine debris should be counted as fragments - see the end of each material category on the data card</a:t>
            </a:r>
            <a:endParaRPr/>
          </a:p>
          <a:p>
            <a:pPr>
              <a:lnSpc>
                <a:spcPct val="100000"/>
              </a:lnSpc>
            </a:pPr>
            <a:r>
              <a:rPr lang="fr-CA"/>
              <a:t>- To count many small pieces (2.5 mm and smaller) see the Too Small to Count box below</a:t>
            </a:r>
            <a:endParaRPr/>
          </a:p>
          <a:p>
            <a:pPr>
              <a:lnSpc>
                <a:spcPct val="100000"/>
              </a:lnSpc>
            </a:pPr>
            <a:r>
              <a:rPr lang="fr-CA"/>
              <a:t>- Combine all diver’s findings from the same survey dive on one data card</a:t>
            </a:r>
            <a:endParaRPr/>
          </a:p>
          <a:p>
            <a:pPr>
              <a:lnSpc>
                <a:spcPct val="100000"/>
              </a:lnSpc>
            </a:pPr>
            <a:r>
              <a:rPr lang="fr-CA"/>
              <a:t>-- One buddy pair on your survey dive or ten buddy pairs - record all debris items on one data card</a:t>
            </a:r>
            <a:endParaRPr/>
          </a:p>
        </p:txBody>
      </p:sp>
      <p:sp>
        <p:nvSpPr>
          <p:cNvPr id="2029" name="CustomShape 2"/>
          <p:cNvSpPr/>
          <p:nvPr/>
        </p:nvSpPr>
        <p:spPr>
          <a:xfrm>
            <a:off x="0" y="0"/>
            <a:ext cx="11796120" cy="11796120"/>
          </a:xfrm>
          <a:prstGeom prst="rect">
            <a:avLst/>
          </a:prstGeom>
        </p:spPr>
        <p:txBody>
          <a:bodyPr bIns="45000" lIns="90000" rIns="90000" tIns="45000"/>
          <a:p>
            <a:pPr>
              <a:lnSpc>
                <a:spcPct val="100000"/>
              </a:lnSpc>
            </a:pPr>
            <a:fld id="{713141D1-2191-41D1-B161-7121C1415141}" type="slidenum">
              <a:rPr lang="fr-CA">
                <a:solidFill>
                  <a:srgbClr val="000000"/>
                </a:solidFill>
                <a:latin typeface="+mn-lt"/>
                <a:ea typeface="+mn-ea"/>
              </a:rPr>
              <a:t>&lt;numéro&gt;</a:t>
            </a:fld>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30" name="PlaceHolder 1"/>
          <p:cNvSpPr>
            <a:spLocks noGrp="1"/>
          </p:cNvSpPr>
          <p:nvPr>
            <p:ph type="body"/>
          </p:nvPr>
        </p:nvSpPr>
        <p:spPr>
          <a:xfrm>
            <a:off x="0" y="0"/>
            <a:ext cx="11796120" cy="11796120"/>
          </a:xfrm>
          <a:prstGeom prst="rect">
            <a:avLst/>
          </a:prstGeom>
        </p:spPr>
        <p:txBody>
          <a:bodyPr bIns="45000" lIns="90000" rIns="90000" tIns="45000"/>
          <a:p>
            <a:r>
              <a:rPr lang="fr-CA">
                <a:ea typeface="Calibri"/>
              </a:rPr>
              <a:t>Sometimes you may remove a large amount of similar small pieces of debris, for example a mound of plastic pellets dumped in the ocean or a hard plastic item that has disintegrated into many small pieces. In these cases there may be too many pieces to count, so how do you record this find?</a:t>
            </a:r>
            <a:endParaRPr/>
          </a:p>
          <a:p>
            <a:endParaRPr/>
          </a:p>
          <a:p>
            <a:r>
              <a:rPr lang="fr-CA">
                <a:ea typeface="Calibri"/>
              </a:rPr>
              <a:t>The method for many small pieces (mostly smaller than 2.5 cm/1 inch) is to place them on a tarpaulin out of the wind and sort them into roughly equal sized piles. Then count the number of pieces in one of your piles and multiply this by the number of piles to reach the total. Record these small pieces as “fragments” under the relevant material of construction. </a:t>
            </a:r>
            <a:endParaRPr/>
          </a:p>
        </p:txBody>
      </p:sp>
      <p:sp>
        <p:nvSpPr>
          <p:cNvPr id="2031" name="CustomShape 2"/>
          <p:cNvSpPr/>
          <p:nvPr/>
        </p:nvSpPr>
        <p:spPr>
          <a:xfrm>
            <a:off x="0" y="0"/>
            <a:ext cx="11796120" cy="11796120"/>
          </a:xfrm>
          <a:prstGeom prst="rect">
            <a:avLst/>
          </a:prstGeom>
        </p:spPr>
        <p:txBody>
          <a:bodyPr bIns="45000" lIns="90000" rIns="90000" tIns="45000"/>
          <a:p>
            <a:pPr>
              <a:lnSpc>
                <a:spcPct val="100000"/>
              </a:lnSpc>
            </a:pPr>
            <a:fld id="{41E131D1-D1F1-4191-8191-E1C1E18101B1}" type="slidenum">
              <a:rPr lang="fr-CA">
                <a:solidFill>
                  <a:srgbClr val="000000"/>
                </a:solidFill>
                <a:latin typeface="+mn-lt"/>
                <a:ea typeface="+mn-ea"/>
              </a:rPr>
              <a:t>&lt;numéro&gt;</a:t>
            </a:fld>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32" name="PlaceHolder 1"/>
          <p:cNvSpPr>
            <a:spLocks noGrp="1"/>
          </p:cNvSpPr>
          <p:nvPr>
            <p:ph type="body"/>
          </p:nvPr>
        </p:nvSpPr>
        <p:spPr>
          <a:xfrm>
            <a:off x="686160" y="4343400"/>
            <a:ext cx="5484240" cy="4504320"/>
          </a:xfrm>
          <a:prstGeom prst="rect">
            <a:avLst/>
          </a:prstGeom>
        </p:spPr>
        <p:txBody>
          <a:bodyPr bIns="45000" lIns="90000" rIns="90000" tIns="45000"/>
          <a:p>
            <a:pPr>
              <a:lnSpc>
                <a:spcPct val="100000"/>
              </a:lnSpc>
            </a:pPr>
            <a:r>
              <a:rPr lang="fr-CA"/>
              <a:t>Complete the remainder of the Data Card to record important information about your survey.</a:t>
            </a:r>
            <a:endParaRPr/>
          </a:p>
          <a:p>
            <a:pPr>
              <a:lnSpc>
                <a:spcPct val="100000"/>
              </a:lnSpc>
            </a:pPr>
            <a:r>
              <a:rPr b="1" lang="fr-CA"/>
              <a:t>Survey Site Location</a:t>
            </a:r>
            <a:endParaRPr/>
          </a:p>
          <a:p>
            <a:pPr>
              <a:lnSpc>
                <a:spcPct val="100000"/>
              </a:lnSpc>
            </a:pPr>
            <a:r>
              <a:rPr lang="fr-CA"/>
              <a:t>Information to help us verify your survey site is accurately positioned on the map:</a:t>
            </a:r>
            <a:endParaRPr/>
          </a:p>
          <a:p>
            <a:pPr>
              <a:lnSpc>
                <a:spcPct val="100000"/>
              </a:lnSpc>
            </a:pPr>
            <a:r>
              <a:rPr lang="fr-CA"/>
              <a:t>- Nearest road name (if applicable)</a:t>
            </a:r>
            <a:endParaRPr/>
          </a:p>
          <a:p>
            <a:pPr>
              <a:lnSpc>
                <a:spcPct val="100000"/>
              </a:lnSpc>
            </a:pPr>
            <a:r>
              <a:rPr lang="fr-CA"/>
              <a:t>- City/Town</a:t>
            </a:r>
            <a:endParaRPr/>
          </a:p>
          <a:p>
            <a:pPr>
              <a:lnSpc>
                <a:spcPct val="100000"/>
              </a:lnSpc>
            </a:pPr>
            <a:r>
              <a:rPr lang="fr-CA"/>
              <a:t>- State/Province</a:t>
            </a:r>
            <a:endParaRPr/>
          </a:p>
          <a:p>
            <a:pPr>
              <a:lnSpc>
                <a:spcPct val="100000"/>
              </a:lnSpc>
              <a:buFont typeface="StarSymbol"/>
              <a:buChar char="-"/>
            </a:pPr>
            <a:r>
              <a:rPr lang="fr-CA"/>
              <a:t>Country</a:t>
            </a:r>
            <a:endParaRPr/>
          </a:p>
          <a:p>
            <a:pPr>
              <a:lnSpc>
                <a:spcPct val="100000"/>
              </a:lnSpc>
            </a:pPr>
            <a:r>
              <a:rPr b="1" lang="fr-CA"/>
              <a:t>Survey Site GPS Coordinates</a:t>
            </a:r>
            <a:endParaRPr/>
          </a:p>
          <a:p>
            <a:pPr>
              <a:lnSpc>
                <a:spcPct val="100000"/>
              </a:lnSpc>
            </a:pPr>
            <a:r>
              <a:rPr lang="fr-CA" sz="1200">
                <a:solidFill>
                  <a:srgbClr val="000000"/>
                </a:solidFill>
                <a:latin typeface="+mn-lt"/>
                <a:ea typeface="+mn-ea"/>
              </a:rPr>
              <a:t>Accurate GPS information is essential to reporting</a:t>
            </a:r>
            <a:endParaRPr/>
          </a:p>
          <a:p>
            <a:pPr>
              <a:lnSpc>
                <a:spcPct val="100000"/>
              </a:lnSpc>
            </a:pPr>
            <a:r>
              <a:rPr lang="fr-CA" sz="1200">
                <a:solidFill>
                  <a:srgbClr val="000000"/>
                </a:solidFill>
                <a:latin typeface="+mn-lt"/>
                <a:ea typeface="+mn-ea"/>
              </a:rPr>
              <a:t>your data. It puts your data in a geographical context</a:t>
            </a:r>
            <a:endParaRPr/>
          </a:p>
          <a:p>
            <a:pPr>
              <a:lnSpc>
                <a:spcPct val="100000"/>
              </a:lnSpc>
            </a:pPr>
            <a:r>
              <a:rPr lang="fr-CA" sz="1200">
                <a:solidFill>
                  <a:srgbClr val="000000"/>
                </a:solidFill>
                <a:latin typeface="+mn-lt"/>
                <a:ea typeface="+mn-ea"/>
              </a:rPr>
              <a:t>and helps make sure your survey shows up correctly</a:t>
            </a:r>
            <a:endParaRPr/>
          </a:p>
          <a:p>
            <a:pPr>
              <a:lnSpc>
                <a:spcPct val="100000"/>
              </a:lnSpc>
            </a:pPr>
            <a:r>
              <a:rPr lang="fr-CA" sz="1200">
                <a:solidFill>
                  <a:srgbClr val="000000"/>
                </a:solidFill>
                <a:latin typeface="+mn-lt"/>
                <a:ea typeface="+mn-ea"/>
              </a:rPr>
              <a:t>on Project AWARE’s Dive Against Debris Map.</a:t>
            </a:r>
            <a:endParaRPr/>
          </a:p>
          <a:p>
            <a:pPr>
              <a:lnSpc>
                <a:spcPct val="100000"/>
              </a:lnSpc>
            </a:pPr>
            <a:endParaRPr/>
          </a:p>
          <a:p>
            <a:pPr>
              <a:lnSpc>
                <a:spcPct val="100000"/>
              </a:lnSpc>
            </a:pPr>
            <a:r>
              <a:rPr lang="fr-CA" sz="1200">
                <a:solidFill>
                  <a:srgbClr val="000000"/>
                </a:solidFill>
                <a:latin typeface="+mn-lt"/>
                <a:ea typeface="+mn-ea"/>
              </a:rPr>
              <a:t>You can report your Survey Site GPS Coordinates without a GPS unit by using the point-and-click map found on the Dive Against Debris online Data Submission Form::</a:t>
            </a:r>
            <a:endParaRPr/>
          </a:p>
          <a:p>
            <a:pPr>
              <a:lnSpc>
                <a:spcPct val="100000"/>
              </a:lnSpc>
            </a:pPr>
            <a:r>
              <a:rPr lang="fr-CA" sz="1200">
                <a:solidFill>
                  <a:srgbClr val="000000"/>
                </a:solidFill>
                <a:latin typeface="+mn-lt"/>
                <a:ea typeface="+mn-ea"/>
              </a:rPr>
              <a:t>- Drag the map to find your country</a:t>
            </a:r>
            <a:endParaRPr/>
          </a:p>
          <a:p>
            <a:pPr>
              <a:lnSpc>
                <a:spcPct val="100000"/>
              </a:lnSpc>
            </a:pPr>
            <a:r>
              <a:rPr lang="fr-CA" sz="1200">
                <a:solidFill>
                  <a:srgbClr val="000000"/>
                </a:solidFill>
                <a:latin typeface="+mn-lt"/>
                <a:ea typeface="+mn-ea"/>
              </a:rPr>
              <a:t>- Zoom in on your location</a:t>
            </a:r>
            <a:endParaRPr/>
          </a:p>
          <a:p>
            <a:pPr>
              <a:lnSpc>
                <a:spcPct val="100000"/>
              </a:lnSpc>
            </a:pPr>
            <a:r>
              <a:rPr lang="fr-CA" sz="1200">
                <a:solidFill>
                  <a:srgbClr val="000000"/>
                </a:solidFill>
                <a:latin typeface="+mn-lt"/>
                <a:ea typeface="+mn-ea"/>
              </a:rPr>
              <a:t>- Locate your survey site and click on the map</a:t>
            </a:r>
            <a:endParaRPr/>
          </a:p>
          <a:p>
            <a:pPr>
              <a:lnSpc>
                <a:spcPct val="100000"/>
              </a:lnSpc>
            </a:pPr>
            <a:r>
              <a:rPr lang="fr-CA" sz="1200">
                <a:solidFill>
                  <a:srgbClr val="000000"/>
                </a:solidFill>
                <a:latin typeface="+mn-lt"/>
                <a:ea typeface="+mn-ea"/>
              </a:rPr>
              <a:t>- Your Survey Site GPS Coordinates are automatically recorded</a:t>
            </a:r>
            <a:endParaRPr/>
          </a:p>
          <a:p>
            <a:pPr>
              <a:lnSpc>
                <a:spcPct val="100000"/>
              </a:lnSpc>
              <a:buFont typeface="StarSymbol"/>
              <a:buChar char="-"/>
            </a:pPr>
            <a:r>
              <a:rPr lang="fr-CA" sz="1200">
                <a:solidFill>
                  <a:srgbClr val="000000"/>
                </a:solidFill>
                <a:latin typeface="+mn-lt"/>
                <a:ea typeface="+mn-ea"/>
              </a:rPr>
              <a:t>Works best for Survey Sites with adjacent landmarks</a:t>
            </a:r>
            <a:endParaRPr/>
          </a:p>
          <a:p>
            <a:pPr>
              <a:lnSpc>
                <a:spcPct val="100000"/>
              </a:lnSpc>
              <a:buFont typeface="StarSymbol"/>
              <a:buChar char="-"/>
            </a:pPr>
            <a:r>
              <a:rPr lang="fr-CA" sz="1200">
                <a:solidFill>
                  <a:srgbClr val="000000"/>
                </a:solidFill>
                <a:latin typeface="+mn-lt"/>
                <a:ea typeface="+mn-ea"/>
              </a:rPr>
              <a:t>To use a GPS unit, for example if your Survey Site is not close to land and so would be hard to accurately locate using the point-and-click map, note the following:</a:t>
            </a:r>
            <a:endParaRPr/>
          </a:p>
          <a:p>
            <a:pPr>
              <a:lnSpc>
                <a:spcPct val="100000"/>
              </a:lnSpc>
            </a:pPr>
            <a:r>
              <a:rPr b="1" lang="fr-CA" sz="1200">
                <a:solidFill>
                  <a:srgbClr val="000000"/>
                </a:solidFill>
                <a:latin typeface="+mn-lt"/>
                <a:ea typeface="+mn-ea"/>
              </a:rPr>
              <a:t>Set your GPS unit to:</a:t>
            </a:r>
            <a:endParaRPr/>
          </a:p>
          <a:p>
            <a:pPr>
              <a:lnSpc>
                <a:spcPct val="100000"/>
              </a:lnSpc>
            </a:pPr>
            <a:r>
              <a:rPr lang="fr-CA" sz="1200">
                <a:solidFill>
                  <a:srgbClr val="000000"/>
                </a:solidFill>
                <a:latin typeface="+mn-lt"/>
                <a:ea typeface="+mn-ea"/>
              </a:rPr>
              <a:t>- WGS84 Map Datum</a:t>
            </a:r>
            <a:endParaRPr/>
          </a:p>
          <a:p>
            <a:pPr>
              <a:lnSpc>
                <a:spcPct val="100000"/>
              </a:lnSpc>
            </a:pPr>
            <a:r>
              <a:rPr lang="fr-CA" sz="1200">
                <a:solidFill>
                  <a:srgbClr val="000000"/>
                </a:solidFill>
                <a:latin typeface="+mn-lt"/>
                <a:ea typeface="+mn-ea"/>
              </a:rPr>
              <a:t>- Take readings in decimal degrees</a:t>
            </a:r>
            <a:endParaRPr/>
          </a:p>
          <a:p>
            <a:pPr>
              <a:lnSpc>
                <a:spcPct val="100000"/>
              </a:lnSpc>
            </a:pPr>
            <a:r>
              <a:rPr b="1" lang="fr-CA" sz="1200">
                <a:solidFill>
                  <a:srgbClr val="000000"/>
                </a:solidFill>
                <a:latin typeface="+mn-lt"/>
                <a:ea typeface="+mn-ea"/>
              </a:rPr>
              <a:t>Boat dives:</a:t>
            </a:r>
            <a:endParaRPr/>
          </a:p>
          <a:p>
            <a:pPr>
              <a:lnSpc>
                <a:spcPct val="100000"/>
              </a:lnSpc>
            </a:pPr>
            <a:r>
              <a:rPr lang="fr-CA" sz="1200">
                <a:solidFill>
                  <a:srgbClr val="000000"/>
                </a:solidFill>
                <a:latin typeface="+mn-lt"/>
                <a:ea typeface="+mn-ea"/>
              </a:rPr>
              <a:t>- Take your GPS reading while the boat is moored at, or floating directly over, the Survey Site (look out for divers in the water)</a:t>
            </a:r>
            <a:endParaRPr/>
          </a:p>
          <a:p>
            <a:pPr>
              <a:lnSpc>
                <a:spcPct val="100000"/>
              </a:lnSpc>
            </a:pPr>
            <a:r>
              <a:rPr b="1" lang="fr-CA" sz="1200">
                <a:solidFill>
                  <a:srgbClr val="000000"/>
                </a:solidFill>
                <a:latin typeface="+mn-lt"/>
                <a:ea typeface="+mn-ea"/>
              </a:rPr>
              <a:t>Shore dives:</a:t>
            </a:r>
            <a:endParaRPr/>
          </a:p>
          <a:p>
            <a:pPr>
              <a:lnSpc>
                <a:spcPct val="100000"/>
              </a:lnSpc>
            </a:pPr>
            <a:r>
              <a:rPr lang="fr-CA" sz="1200">
                <a:solidFill>
                  <a:srgbClr val="000000"/>
                </a:solidFill>
                <a:latin typeface="+mn-lt"/>
                <a:ea typeface="+mn-ea"/>
              </a:rPr>
              <a:t>- Take your reading standing on the foreshore as close to the Survey Site as possible</a:t>
            </a:r>
            <a:endParaRPr/>
          </a:p>
        </p:txBody>
      </p:sp>
      <p:sp>
        <p:nvSpPr>
          <p:cNvPr id="2033" name="CustomShape 2"/>
          <p:cNvSpPr/>
          <p:nvPr/>
        </p:nvSpPr>
        <p:spPr>
          <a:xfrm>
            <a:off x="0" y="0"/>
            <a:ext cx="11796120" cy="11796120"/>
          </a:xfrm>
          <a:prstGeom prst="rect">
            <a:avLst/>
          </a:prstGeom>
        </p:spPr>
        <p:txBody>
          <a:bodyPr bIns="45000" lIns="90000" rIns="90000" tIns="45000"/>
          <a:p>
            <a:pPr>
              <a:lnSpc>
                <a:spcPct val="100000"/>
              </a:lnSpc>
            </a:pPr>
            <a:fld id="{3101D1C1-7161-41D1-9191-A1B161E10151}" type="slidenum">
              <a:rPr lang="fr-CA">
                <a:solidFill>
                  <a:srgbClr val="000000"/>
                </a:solidFill>
                <a:latin typeface="+mn-lt"/>
                <a:ea typeface="+mn-ea"/>
              </a:rPr>
              <a:t>&lt;numéro&gt;</a:t>
            </a:fld>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34" name="PlaceHolder 1"/>
          <p:cNvSpPr>
            <a:spLocks noGrp="1"/>
          </p:cNvSpPr>
          <p:nvPr>
            <p:ph type="body"/>
          </p:nvPr>
        </p:nvSpPr>
        <p:spPr>
          <a:xfrm>
            <a:off x="686160" y="4343400"/>
            <a:ext cx="5484240" cy="4223880"/>
          </a:xfrm>
          <a:prstGeom prst="rect">
            <a:avLst/>
          </a:prstGeom>
        </p:spPr>
        <p:txBody>
          <a:bodyPr bIns="45000" lIns="90000" rIns="90000" tIns="45000"/>
          <a:p>
            <a:r>
              <a:rPr lang="fr-CA"/>
              <a:t>Take care to properly record your Survey Duration as incorrect entries will devalue your findings.</a:t>
            </a:r>
            <a:endParaRPr/>
          </a:p>
          <a:p>
            <a:r>
              <a:rPr lang="fr-CA"/>
              <a:t>Survey Duration is the average time spent by all buddy teams while underwater removing marine debris</a:t>
            </a:r>
            <a:endParaRPr/>
          </a:p>
          <a:p>
            <a:r>
              <a:rPr lang="fr-CA"/>
              <a:t>- Record Survey Duration in minutes i.e. 45 minutes, 115 minutes</a:t>
            </a:r>
            <a:endParaRPr/>
          </a:p>
          <a:p>
            <a:r>
              <a:rPr lang="fr-CA"/>
              <a:t>- Do not include time for surface swims and ascents/descents</a:t>
            </a:r>
            <a:endParaRPr/>
          </a:p>
          <a:p>
            <a:pPr>
              <a:lnSpc>
                <a:spcPct val="100000"/>
              </a:lnSpc>
              <a:buFont typeface="StarSymbol"/>
              <a:buChar char="-"/>
            </a:pPr>
            <a:r>
              <a:rPr lang="fr-CA"/>
              <a:t> </a:t>
            </a:r>
            <a:r>
              <a:rPr lang="fr-CA"/>
              <a:t>Do not include time for non-dive participants or for sorting and recording your debris</a:t>
            </a:r>
            <a:endParaRPr/>
          </a:p>
        </p:txBody>
      </p:sp>
      <p:sp>
        <p:nvSpPr>
          <p:cNvPr id="2035" name="CustomShape 2"/>
          <p:cNvSpPr/>
          <p:nvPr/>
        </p:nvSpPr>
        <p:spPr>
          <a:xfrm>
            <a:off x="0" y="0"/>
            <a:ext cx="11796120" cy="11796120"/>
          </a:xfrm>
          <a:prstGeom prst="rect">
            <a:avLst/>
          </a:prstGeom>
        </p:spPr>
        <p:txBody>
          <a:bodyPr bIns="45000" lIns="90000" rIns="90000" tIns="45000"/>
          <a:p>
            <a:pPr>
              <a:lnSpc>
                <a:spcPct val="100000"/>
              </a:lnSpc>
            </a:pPr>
            <a:fld id="{C121E1A1-71D1-41B1-8141-F13151815131}" type="slidenum">
              <a:rPr lang="fr-CA">
                <a:solidFill>
                  <a:srgbClr val="000000"/>
                </a:solidFill>
                <a:latin typeface="+mn-lt"/>
                <a:ea typeface="+mn-ea"/>
              </a:rPr>
              <a:t>&lt;numéro&gt;</a:t>
            </a:fld>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36" name="PlaceHolder 1"/>
          <p:cNvSpPr>
            <a:spLocks noGrp="1"/>
          </p:cNvSpPr>
          <p:nvPr>
            <p:ph type="body"/>
          </p:nvPr>
        </p:nvSpPr>
        <p:spPr>
          <a:xfrm>
            <a:off x="686160" y="4343400"/>
            <a:ext cx="5484240" cy="4223880"/>
          </a:xfrm>
          <a:prstGeom prst="rect">
            <a:avLst/>
          </a:prstGeom>
        </p:spPr>
        <p:txBody>
          <a:bodyPr bIns="45000" lIns="90000" rIns="90000" tIns="45000"/>
          <a:p>
            <a:r>
              <a:rPr b="1" lang="fr-CA"/>
              <a:t>Calculating your Survey Duration</a:t>
            </a:r>
            <a:endParaRPr/>
          </a:p>
          <a:p>
            <a:r>
              <a:rPr b="1" lang="fr-CA"/>
              <a:t>Example 1.</a:t>
            </a:r>
            <a:endParaRPr/>
          </a:p>
          <a:p>
            <a:r>
              <a:rPr lang="fr-CA"/>
              <a:t>You and your buddy work together to remove underwater marine debris for 43 minutes. There are no</a:t>
            </a:r>
            <a:endParaRPr/>
          </a:p>
          <a:p>
            <a:r>
              <a:rPr lang="fr-CA"/>
              <a:t>other divers on your survey.</a:t>
            </a:r>
            <a:endParaRPr/>
          </a:p>
          <a:p>
            <a:r>
              <a:rPr b="1" lang="fr-CA"/>
              <a:t>Survey Duration = 43 minutes</a:t>
            </a:r>
            <a:endParaRPr/>
          </a:p>
          <a:p>
            <a:endParaRPr/>
          </a:p>
          <a:p>
            <a:r>
              <a:rPr b="1" lang="fr-CA"/>
              <a:t>Example 2.</a:t>
            </a:r>
            <a:endParaRPr/>
          </a:p>
          <a:p>
            <a:r>
              <a:rPr lang="fr-CA"/>
              <a:t>Three buddy teams with two divers in Team A and B and three divers in Team C remove underwater marine debris for the following durations:</a:t>
            </a:r>
            <a:endParaRPr/>
          </a:p>
          <a:p>
            <a:r>
              <a:rPr lang="fr-CA"/>
              <a:t>- Buddy Team A: </a:t>
            </a:r>
            <a:r>
              <a:rPr lang="fr-CA"/>
              <a:t>	</a:t>
            </a:r>
            <a:r>
              <a:rPr lang="fr-CA"/>
              <a:t>42 minutes</a:t>
            </a:r>
            <a:endParaRPr/>
          </a:p>
          <a:p>
            <a:r>
              <a:rPr lang="fr-CA"/>
              <a:t>- Buddy Team B: </a:t>
            </a:r>
            <a:r>
              <a:rPr lang="fr-CA"/>
              <a:t>	</a:t>
            </a:r>
            <a:r>
              <a:rPr lang="fr-CA"/>
              <a:t>48 minutes</a:t>
            </a:r>
            <a:endParaRPr/>
          </a:p>
          <a:p>
            <a:r>
              <a:rPr lang="fr-CA"/>
              <a:t>- Buddy Team C: </a:t>
            </a:r>
            <a:r>
              <a:rPr lang="fr-CA"/>
              <a:t>	</a:t>
            </a:r>
            <a:r>
              <a:rPr lang="fr-CA"/>
              <a:t>51 minutes</a:t>
            </a:r>
            <a:endParaRPr/>
          </a:p>
          <a:p>
            <a:r>
              <a:rPr lang="fr-CA"/>
              <a:t>- Combined survey time = </a:t>
            </a:r>
            <a:r>
              <a:rPr lang="fr-CA"/>
              <a:t>	</a:t>
            </a:r>
            <a:r>
              <a:rPr lang="fr-CA"/>
              <a:t>141 minutes</a:t>
            </a:r>
            <a:endParaRPr/>
          </a:p>
          <a:p>
            <a:r>
              <a:rPr lang="fr-CA"/>
              <a:t>141 minutes combined survey time / 3 buddy teams = 47 minutes</a:t>
            </a:r>
            <a:endParaRPr/>
          </a:p>
          <a:p>
            <a:r>
              <a:rPr b="1" lang="fr-CA"/>
              <a:t>Survey Duration = 47 minutes</a:t>
            </a:r>
            <a:endParaRPr/>
          </a:p>
        </p:txBody>
      </p:sp>
      <p:sp>
        <p:nvSpPr>
          <p:cNvPr id="2037" name="CustomShape 2"/>
          <p:cNvSpPr/>
          <p:nvPr/>
        </p:nvSpPr>
        <p:spPr>
          <a:xfrm>
            <a:off x="0" y="0"/>
            <a:ext cx="11796120" cy="11796120"/>
          </a:xfrm>
          <a:prstGeom prst="rect">
            <a:avLst/>
          </a:prstGeom>
        </p:spPr>
        <p:txBody>
          <a:bodyPr bIns="45000" lIns="90000" rIns="90000" tIns="45000"/>
          <a:p>
            <a:pPr>
              <a:lnSpc>
                <a:spcPct val="100000"/>
              </a:lnSpc>
            </a:pPr>
            <a:fld id="{41A19191-01F1-4171-9161-F181A13121C1}" type="slidenum">
              <a:rPr lang="fr-CA">
                <a:solidFill>
                  <a:srgbClr val="000000"/>
                </a:solidFill>
                <a:latin typeface="+mn-lt"/>
                <a:ea typeface="+mn-ea"/>
              </a:rPr>
              <a:t>&lt;numéro&gt;</a:t>
            </a:fld>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38" name="PlaceHolder 1"/>
          <p:cNvSpPr>
            <a:spLocks noGrp="1"/>
          </p:cNvSpPr>
          <p:nvPr>
            <p:ph type="body"/>
          </p:nvPr>
        </p:nvSpPr>
        <p:spPr>
          <a:xfrm>
            <a:off x="686160" y="4343400"/>
            <a:ext cx="5484240" cy="4434480"/>
          </a:xfrm>
          <a:prstGeom prst="rect">
            <a:avLst/>
          </a:prstGeom>
        </p:spPr>
        <p:txBody>
          <a:bodyPr bIns="45000" lIns="90000" rIns="90000" tIns="45000"/>
          <a:p>
            <a:r>
              <a:rPr b="1" lang="fr-CA"/>
              <a:t>Number of Participants</a:t>
            </a:r>
            <a:endParaRPr/>
          </a:p>
          <a:p>
            <a:r>
              <a:rPr lang="fr-CA"/>
              <a:t>Only count divers collecting rubbish underwater.</a:t>
            </a:r>
            <a:endParaRPr/>
          </a:p>
          <a:p>
            <a:r>
              <a:rPr lang="fr-CA"/>
              <a:t>- Count individual divers, not buddy teams</a:t>
            </a:r>
            <a:endParaRPr/>
          </a:p>
          <a:p>
            <a:r>
              <a:rPr lang="fr-CA"/>
              <a:t>- Do not include surface only participants for example a safety diver or friends that complete a beach cleanup while you are diving</a:t>
            </a:r>
            <a:endParaRPr/>
          </a:p>
          <a:p>
            <a:endParaRPr/>
          </a:p>
          <a:p>
            <a:r>
              <a:rPr b="1" lang="fr-CA"/>
              <a:t>Wave Conditions</a:t>
            </a:r>
            <a:endParaRPr/>
          </a:p>
          <a:p>
            <a:r>
              <a:rPr lang="fr-CA"/>
              <a:t>Report wave conditions as follows:</a:t>
            </a:r>
            <a:endParaRPr/>
          </a:p>
          <a:p>
            <a:r>
              <a:rPr lang="fr-CA"/>
              <a:t>- Calm (glassy to rippled) for waves 0 – 0.1 meters/0 - 4 inches high </a:t>
            </a:r>
            <a:endParaRPr/>
          </a:p>
          <a:p>
            <a:r>
              <a:rPr lang="fr-CA"/>
              <a:t>- Smooth (wavelets) for waves 0.1 - 0.5 meters/4 - 9 inches high</a:t>
            </a:r>
            <a:r>
              <a:rPr lang="fr-CA"/>
              <a:t>	</a:t>
            </a:r>
            <a:endParaRPr/>
          </a:p>
          <a:p>
            <a:r>
              <a:rPr lang="fr-CA"/>
              <a:t>- Slight for waves 0.5 -1.25 meters/19 inches - 5 feet high</a:t>
            </a:r>
            <a:endParaRPr/>
          </a:p>
          <a:p>
            <a:pPr>
              <a:lnSpc>
                <a:spcPct val="100000"/>
              </a:lnSpc>
              <a:buFont typeface="StarSymbol"/>
              <a:buChar char="-"/>
            </a:pPr>
            <a:r>
              <a:rPr lang="fr-CA"/>
              <a:t> </a:t>
            </a:r>
            <a:r>
              <a:rPr lang="fr-CA"/>
              <a:t>Moderate to rough for waves greater 1.25 meters/5 feet</a:t>
            </a:r>
            <a:endParaRPr/>
          </a:p>
        </p:txBody>
      </p:sp>
      <p:sp>
        <p:nvSpPr>
          <p:cNvPr id="2039" name="CustomShape 2"/>
          <p:cNvSpPr/>
          <p:nvPr/>
        </p:nvSpPr>
        <p:spPr>
          <a:xfrm>
            <a:off x="0" y="0"/>
            <a:ext cx="11796120" cy="11796120"/>
          </a:xfrm>
          <a:prstGeom prst="rect">
            <a:avLst/>
          </a:prstGeom>
        </p:spPr>
        <p:txBody>
          <a:bodyPr bIns="45000" lIns="90000" rIns="90000" tIns="45000"/>
          <a:p>
            <a:pPr>
              <a:lnSpc>
                <a:spcPct val="100000"/>
              </a:lnSpc>
            </a:pPr>
            <a:fld id="{811191A1-E131-41A1-91F1-A141E1E15141}" type="slidenum">
              <a:rPr lang="fr-CA">
                <a:solidFill>
                  <a:srgbClr val="000000"/>
                </a:solidFill>
                <a:latin typeface="+mn-lt"/>
                <a:ea typeface="+mn-ea"/>
              </a:rPr>
              <a:t>&lt;numéro&gt;</a:t>
            </a:fld>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40" name="PlaceHolder 1"/>
          <p:cNvSpPr>
            <a:spLocks noGrp="1"/>
          </p:cNvSpPr>
          <p:nvPr>
            <p:ph type="body"/>
          </p:nvPr>
        </p:nvSpPr>
        <p:spPr>
          <a:xfrm>
            <a:off x="686160" y="4343400"/>
            <a:ext cx="5484240" cy="4434480"/>
          </a:xfrm>
          <a:prstGeom prst="rect">
            <a:avLst/>
          </a:prstGeom>
        </p:spPr>
        <p:txBody>
          <a:bodyPr bIns="45000" lIns="90000" rIns="90000" tIns="45000"/>
          <a:p>
            <a:r>
              <a:rPr b="1" lang="fr-CA"/>
              <a:t>Area Surveyed</a:t>
            </a:r>
            <a:endParaRPr/>
          </a:p>
          <a:p>
            <a:r>
              <a:rPr lang="fr-CA"/>
              <a:t>This information helps build an understanding of the density of debris at your site. </a:t>
            </a:r>
            <a:endParaRPr/>
          </a:p>
          <a:p>
            <a:r>
              <a:rPr lang="fr-CA"/>
              <a:t>An easy and accurate way to measure area is to use a point-and-click tool over a Google Map such as the one found here:</a:t>
            </a:r>
            <a:endParaRPr/>
          </a:p>
          <a:p>
            <a:endParaRPr/>
          </a:p>
          <a:p>
            <a:r>
              <a:rPr lang="fr-CA"/>
              <a:t>www.daftlogic.com/projects-google-maps-area-calculator-tool.htm</a:t>
            </a:r>
            <a:endParaRPr/>
          </a:p>
          <a:p>
            <a:endParaRPr/>
          </a:p>
          <a:p>
            <a:pPr>
              <a:lnSpc>
                <a:spcPct val="100000"/>
              </a:lnSpc>
              <a:buFont typeface="StarSymbol"/>
              <a:buChar char="-"/>
            </a:pPr>
            <a:r>
              <a:rPr lang="fr-CA"/>
              <a:t> </a:t>
            </a:r>
            <a:r>
              <a:rPr lang="fr-CA"/>
              <a:t>Report area in square meters or square feet</a:t>
            </a:r>
            <a:endParaRPr/>
          </a:p>
          <a:p>
            <a:pPr>
              <a:lnSpc>
                <a:spcPct val="100000"/>
              </a:lnSpc>
            </a:pPr>
            <a:endParaRPr/>
          </a:p>
          <a:p>
            <a:pPr>
              <a:lnSpc>
                <a:spcPct val="100000"/>
              </a:lnSpc>
            </a:pPr>
            <a:r>
              <a:rPr lang="fr-CA"/>
              <a:t>If you cannot use the online tool remember the following when calculating Survey Site area:</a:t>
            </a:r>
            <a:endParaRPr/>
          </a:p>
          <a:p>
            <a:pPr>
              <a:lnSpc>
                <a:spcPct val="100000"/>
              </a:lnSpc>
            </a:pPr>
            <a:r>
              <a:rPr lang="fr-CA"/>
              <a:t>- For simple square or rectangle shapes calculate area by multiplying length by breadth</a:t>
            </a:r>
            <a:endParaRPr/>
          </a:p>
          <a:p>
            <a:pPr>
              <a:lnSpc>
                <a:spcPct val="100000"/>
              </a:lnSpc>
            </a:pPr>
            <a:r>
              <a:rPr lang="fr-CA"/>
              <a:t>- Make an estimate if it is not possible to measure or you cannot use the tool above</a:t>
            </a:r>
            <a:endParaRPr/>
          </a:p>
        </p:txBody>
      </p:sp>
      <p:sp>
        <p:nvSpPr>
          <p:cNvPr id="2041" name="CustomShape 2"/>
          <p:cNvSpPr/>
          <p:nvPr/>
        </p:nvSpPr>
        <p:spPr>
          <a:xfrm>
            <a:off x="0" y="0"/>
            <a:ext cx="11796120" cy="11796120"/>
          </a:xfrm>
          <a:prstGeom prst="rect">
            <a:avLst/>
          </a:prstGeom>
        </p:spPr>
        <p:txBody>
          <a:bodyPr bIns="45000" lIns="90000" rIns="90000" tIns="45000"/>
          <a:p>
            <a:pPr>
              <a:lnSpc>
                <a:spcPct val="100000"/>
              </a:lnSpc>
            </a:pPr>
            <a:fld id="{E1D1B121-B1B1-4161-81D1-E14181D1B171}" type="slidenum">
              <a:rPr lang="fr-CA">
                <a:solidFill>
                  <a:srgbClr val="000000"/>
                </a:solidFill>
                <a:latin typeface="+mn-lt"/>
                <a:ea typeface="+mn-ea"/>
              </a:rPr>
              <a:t>&lt;numéro&gt;</a:t>
            </a:fld>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70" name="PlaceHolder 1"/>
          <p:cNvSpPr>
            <a:spLocks noGrp="1"/>
          </p:cNvSpPr>
          <p:nvPr>
            <p:ph type="body"/>
          </p:nvPr>
        </p:nvSpPr>
        <p:spPr>
          <a:xfrm>
            <a:off x="0" y="0"/>
            <a:ext cx="11796120" cy="11796120"/>
          </a:xfrm>
          <a:prstGeom prst="rect">
            <a:avLst/>
          </a:prstGeom>
        </p:spPr>
        <p:txBody>
          <a:bodyPr bIns="45000" lIns="90000" rIns="90000" tIns="45000"/>
          <a:p>
            <a:r>
              <a:rPr lang="fr-CA"/>
              <a:t>In Section 3 we examine how to report your data.</a:t>
            </a:r>
            <a:endParaRPr/>
          </a:p>
        </p:txBody>
      </p:sp>
      <p:sp>
        <p:nvSpPr>
          <p:cNvPr id="1971" name="CustomShape 2"/>
          <p:cNvSpPr/>
          <p:nvPr/>
        </p:nvSpPr>
        <p:spPr>
          <a:xfrm>
            <a:off x="0" y="0"/>
            <a:ext cx="11796120" cy="11796120"/>
          </a:xfrm>
          <a:prstGeom prst="rect">
            <a:avLst/>
          </a:prstGeom>
        </p:spPr>
        <p:txBody>
          <a:bodyPr bIns="45000" lIns="90000" rIns="90000" tIns="45000"/>
          <a:p>
            <a:pPr>
              <a:lnSpc>
                <a:spcPct val="100000"/>
              </a:lnSpc>
            </a:pPr>
            <a:fld id="{F151F171-7111-41B1-8141-11A1A1F181E1}" type="slidenum">
              <a:rPr lang="fr-CA">
                <a:solidFill>
                  <a:srgbClr val="000000"/>
                </a:solidFill>
                <a:latin typeface="+mn-lt"/>
                <a:ea typeface="+mn-ea"/>
              </a:rPr>
              <a:t>&lt;numéro&gt;</a:t>
            </a:fld>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42" name="PlaceHolder 1"/>
          <p:cNvSpPr>
            <a:spLocks noGrp="1"/>
          </p:cNvSpPr>
          <p:nvPr>
            <p:ph type="body"/>
          </p:nvPr>
        </p:nvSpPr>
        <p:spPr>
          <a:xfrm>
            <a:off x="0" y="0"/>
            <a:ext cx="11796120" cy="11796120"/>
          </a:xfrm>
          <a:prstGeom prst="rect">
            <a:avLst/>
          </a:prstGeom>
        </p:spPr>
        <p:txBody>
          <a:bodyPr bIns="45000" lIns="90000" rIns="90000" tIns="45000"/>
          <a:p>
            <a:r>
              <a:rPr b="1" lang="fr-CA"/>
              <a:t>The difference between Dominant Substrate and Ecosystem</a:t>
            </a:r>
            <a:endParaRPr/>
          </a:p>
          <a:p>
            <a:r>
              <a:rPr lang="fr-CA"/>
              <a:t>You survey a coral reef and spend most of your Survey Duration swimming over the sand between coral bommies:</a:t>
            </a:r>
            <a:endParaRPr/>
          </a:p>
          <a:p>
            <a:r>
              <a:rPr b="1" lang="fr-CA"/>
              <a:t>Dominant Substrate</a:t>
            </a:r>
            <a:r>
              <a:rPr lang="fr-CA"/>
              <a:t> = </a:t>
            </a:r>
            <a:r>
              <a:rPr b="1" lang="fr-CA"/>
              <a:t>Sand</a:t>
            </a:r>
            <a:r>
              <a:rPr lang="fr-CA"/>
              <a:t> </a:t>
            </a:r>
            <a:endParaRPr/>
          </a:p>
          <a:p>
            <a:r>
              <a:rPr b="1" lang="fr-CA"/>
              <a:t>Ecosystem</a:t>
            </a:r>
            <a:r>
              <a:rPr lang="fr-CA"/>
              <a:t> = </a:t>
            </a:r>
            <a:r>
              <a:rPr b="1" lang="fr-CA"/>
              <a:t>Coral reef</a:t>
            </a:r>
            <a:endParaRPr/>
          </a:p>
          <a:p>
            <a:endParaRPr/>
          </a:p>
          <a:p>
            <a:r>
              <a:rPr lang="fr-CA"/>
              <a:t>You survey a coral reef and spend most of your Survey Duration swimming over the coral:</a:t>
            </a:r>
            <a:endParaRPr/>
          </a:p>
          <a:p>
            <a:r>
              <a:rPr b="1" lang="fr-CA"/>
              <a:t>Dominant Substrate</a:t>
            </a:r>
            <a:r>
              <a:rPr lang="fr-CA"/>
              <a:t> = </a:t>
            </a:r>
            <a:r>
              <a:rPr b="1" lang="fr-CA"/>
              <a:t>Coral</a:t>
            </a:r>
            <a:r>
              <a:rPr lang="fr-CA"/>
              <a:t> </a:t>
            </a:r>
            <a:endParaRPr/>
          </a:p>
          <a:p>
            <a:r>
              <a:rPr b="1" lang="fr-CA"/>
              <a:t>Ecosystem</a:t>
            </a:r>
            <a:r>
              <a:rPr lang="fr-CA"/>
              <a:t> = </a:t>
            </a:r>
            <a:r>
              <a:rPr b="1" lang="fr-CA"/>
              <a:t>Coral reef</a:t>
            </a:r>
            <a:r>
              <a:rPr lang="fr-CA"/>
              <a:t>.</a:t>
            </a:r>
            <a:endParaRPr/>
          </a:p>
        </p:txBody>
      </p:sp>
      <p:sp>
        <p:nvSpPr>
          <p:cNvPr id="2043" name="CustomShape 2"/>
          <p:cNvSpPr/>
          <p:nvPr/>
        </p:nvSpPr>
        <p:spPr>
          <a:xfrm>
            <a:off x="0" y="0"/>
            <a:ext cx="11796120" cy="11796120"/>
          </a:xfrm>
          <a:prstGeom prst="rect">
            <a:avLst/>
          </a:prstGeom>
        </p:spPr>
        <p:txBody>
          <a:bodyPr bIns="45000" lIns="90000" rIns="90000" tIns="45000"/>
          <a:p>
            <a:pPr>
              <a:lnSpc>
                <a:spcPct val="100000"/>
              </a:lnSpc>
            </a:pPr>
            <a:fld id="{51A13111-01D1-41F1-91B1-F1B15141D141}" type="slidenum">
              <a:rPr lang="fr-CA">
                <a:solidFill>
                  <a:srgbClr val="000000"/>
                </a:solidFill>
                <a:latin typeface="+mn-lt"/>
                <a:ea typeface="+mn-ea"/>
              </a:rPr>
              <a:t>&lt;numéro&gt;</a:t>
            </a:fld>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44" name="PlaceHolder 1"/>
          <p:cNvSpPr>
            <a:spLocks noGrp="1"/>
          </p:cNvSpPr>
          <p:nvPr>
            <p:ph type="body"/>
          </p:nvPr>
        </p:nvSpPr>
        <p:spPr>
          <a:xfrm>
            <a:off x="0" y="0"/>
            <a:ext cx="11796120" cy="11796120"/>
          </a:xfrm>
          <a:prstGeom prst="rect">
            <a:avLst/>
          </a:prstGeom>
        </p:spPr>
        <p:txBody>
          <a:bodyPr bIns="45000" lIns="90000" rIns="90000" tIns="45000"/>
          <a:p>
            <a:r>
              <a:rPr b="1" lang="fr-CA"/>
              <a:t>Entangled Animals</a:t>
            </a:r>
            <a:endParaRPr/>
          </a:p>
          <a:p>
            <a:r>
              <a:rPr lang="fr-CA"/>
              <a:t>Report entangled animals and the type of marine debris involved. If possible identify the species name; if unknown use a common name i.e. “seal”. Take photos of entangled animals to upload when reporting your data.</a:t>
            </a:r>
            <a:endParaRPr/>
          </a:p>
          <a:p>
            <a:r>
              <a:rPr b="1" lang="fr-CA"/>
              <a:t>Survey Depth Range</a:t>
            </a:r>
            <a:endParaRPr/>
          </a:p>
          <a:p>
            <a:r>
              <a:rPr lang="fr-CA"/>
              <a:t>Report the maximum and minimum depths from which you removed debris.</a:t>
            </a:r>
            <a:endParaRPr/>
          </a:p>
          <a:p>
            <a:r>
              <a:rPr lang="fr-CA"/>
              <a:t>- May be less deep than the maximum depth for your dive</a:t>
            </a:r>
            <a:endParaRPr/>
          </a:p>
          <a:p>
            <a:pPr>
              <a:lnSpc>
                <a:spcPct val="100000"/>
              </a:lnSpc>
              <a:buFont typeface="StarSymbol"/>
              <a:buChar char="-"/>
            </a:pPr>
            <a:r>
              <a:rPr lang="fr-CA"/>
              <a:t> </a:t>
            </a:r>
            <a:r>
              <a:rPr lang="fr-CA"/>
              <a:t>Do not report 0 metres or feet for your minimum depth - floating debris should not be reported</a:t>
            </a:r>
            <a:endParaRPr/>
          </a:p>
          <a:p>
            <a:pPr>
              <a:lnSpc>
                <a:spcPct val="100000"/>
              </a:lnSpc>
            </a:pPr>
            <a:r>
              <a:rPr lang="fr-CA"/>
              <a:t>-- floating debris can be removed but should not be reported</a:t>
            </a:r>
            <a:endParaRPr/>
          </a:p>
          <a:p>
            <a:pPr>
              <a:lnSpc>
                <a:spcPct val="100000"/>
              </a:lnSpc>
            </a:pPr>
            <a:endParaRPr/>
          </a:p>
        </p:txBody>
      </p:sp>
      <p:sp>
        <p:nvSpPr>
          <p:cNvPr id="2045" name="CustomShape 2"/>
          <p:cNvSpPr/>
          <p:nvPr/>
        </p:nvSpPr>
        <p:spPr>
          <a:xfrm>
            <a:off x="0" y="0"/>
            <a:ext cx="11796120" cy="11796120"/>
          </a:xfrm>
          <a:prstGeom prst="rect">
            <a:avLst/>
          </a:prstGeom>
        </p:spPr>
        <p:txBody>
          <a:bodyPr bIns="45000" lIns="90000" rIns="90000" tIns="45000"/>
          <a:p>
            <a:pPr>
              <a:lnSpc>
                <a:spcPct val="100000"/>
              </a:lnSpc>
            </a:pPr>
            <a:fld id="{F1F13131-61B1-41F1-B121-01416121E131}" type="slidenum">
              <a:rPr lang="fr-CA">
                <a:solidFill>
                  <a:srgbClr val="000000"/>
                </a:solidFill>
                <a:latin typeface="+mn-lt"/>
                <a:ea typeface="+mn-ea"/>
              </a:rPr>
              <a:t>&lt;numéro&gt;</a:t>
            </a:fld>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46" name="PlaceHolder 1"/>
          <p:cNvSpPr>
            <a:spLocks noGrp="1"/>
          </p:cNvSpPr>
          <p:nvPr>
            <p:ph type="body"/>
          </p:nvPr>
        </p:nvSpPr>
        <p:spPr>
          <a:xfrm>
            <a:off x="0" y="0"/>
            <a:ext cx="11796120" cy="11796120"/>
          </a:xfrm>
          <a:prstGeom prst="rect">
            <a:avLst/>
          </a:prstGeom>
        </p:spPr>
        <p:txBody>
          <a:bodyPr bIns="45000" lIns="90000" rIns="90000" tIns="45000"/>
          <a:p>
            <a:r>
              <a:rPr b="1" lang="fr-CA"/>
              <a:t>Weather Conditions for Previous Week</a:t>
            </a:r>
            <a:endParaRPr/>
          </a:p>
          <a:p>
            <a:r>
              <a:rPr lang="fr-CA"/>
              <a:t>Report strong winds, storms, heavy rain or any weather event that may have moved debris onto or away from your site.</a:t>
            </a:r>
            <a:endParaRPr/>
          </a:p>
          <a:p>
            <a:r>
              <a:rPr b="1" lang="fr-CA"/>
              <a:t>Items of Local Concern</a:t>
            </a:r>
            <a:endParaRPr/>
          </a:p>
          <a:p>
            <a:r>
              <a:rPr lang="fr-CA"/>
              <a:t>List the top three debris items you consider a problem in your location and tell us why.</a:t>
            </a:r>
            <a:endParaRPr/>
          </a:p>
          <a:p>
            <a:r>
              <a:rPr b="1" lang="fr-CA"/>
              <a:t>Most Unusual Item Found</a:t>
            </a:r>
            <a:endParaRPr/>
          </a:p>
          <a:p>
            <a:r>
              <a:rPr b="1" lang="fr-CA"/>
              <a:t>Additional Information</a:t>
            </a:r>
            <a:endParaRPr/>
          </a:p>
          <a:p>
            <a:r>
              <a:rPr lang="fr-CA"/>
              <a:t>Briefly describe events that could have contributed to the debris found, provide link to news stories if available: </a:t>
            </a:r>
            <a:endParaRPr/>
          </a:p>
          <a:p>
            <a:r>
              <a:rPr lang="fr-CA"/>
              <a:t>- Hurricanes, building demolition, festivals or street celebrations, fireworks display, etc.</a:t>
            </a:r>
            <a:endParaRPr/>
          </a:p>
        </p:txBody>
      </p:sp>
      <p:sp>
        <p:nvSpPr>
          <p:cNvPr id="2047" name="CustomShape 2"/>
          <p:cNvSpPr/>
          <p:nvPr/>
        </p:nvSpPr>
        <p:spPr>
          <a:xfrm>
            <a:off x="0" y="0"/>
            <a:ext cx="11796120" cy="11796120"/>
          </a:xfrm>
          <a:prstGeom prst="rect">
            <a:avLst/>
          </a:prstGeom>
        </p:spPr>
        <p:txBody>
          <a:bodyPr bIns="45000" lIns="90000" rIns="90000" tIns="45000"/>
          <a:p>
            <a:pPr>
              <a:lnSpc>
                <a:spcPct val="100000"/>
              </a:lnSpc>
            </a:pPr>
            <a:fld id="{4111D141-51E1-4121-9191-7131D10151C1}" type="slidenum">
              <a:rPr lang="fr-CA">
                <a:solidFill>
                  <a:srgbClr val="000000"/>
                </a:solidFill>
                <a:latin typeface="+mn-lt"/>
                <a:ea typeface="+mn-ea"/>
              </a:rPr>
              <a:t>&lt;numéro&gt;</a:t>
            </a:fld>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48" name="PlaceHolder 1"/>
          <p:cNvSpPr>
            <a:spLocks noGrp="1"/>
          </p:cNvSpPr>
          <p:nvPr>
            <p:ph type="body"/>
          </p:nvPr>
        </p:nvSpPr>
        <p:spPr>
          <a:xfrm>
            <a:off x="0" y="0"/>
            <a:ext cx="11796120" cy="11796120"/>
          </a:xfrm>
          <a:prstGeom prst="rect">
            <a:avLst/>
          </a:prstGeom>
        </p:spPr>
        <p:txBody>
          <a:bodyPr bIns="45000" lIns="90000" rIns="90000" tIns="45000"/>
          <a:p>
            <a:r>
              <a:rPr lang="fr-CA"/>
              <a:t>You removed it and counted it - great job! Now take a moment to dispose of it properly so it cannot return to the ocean.</a:t>
            </a:r>
            <a:endParaRPr/>
          </a:p>
          <a:p>
            <a:r>
              <a:rPr lang="fr-CA"/>
              <a:t>- Sort for recycling as available in your area</a:t>
            </a:r>
            <a:endParaRPr/>
          </a:p>
          <a:p>
            <a:r>
              <a:rPr lang="fr-CA"/>
              <a:t>- Small amounts can be placed in street bins</a:t>
            </a:r>
            <a:endParaRPr/>
          </a:p>
          <a:p>
            <a:r>
              <a:rPr lang="fr-CA"/>
              <a:t>- Some local government authorities will collect your rubbish</a:t>
            </a:r>
            <a:endParaRPr/>
          </a:p>
          <a:p>
            <a:r>
              <a:rPr lang="fr-CA"/>
              <a:t>-- Make the arrangement before your survey</a:t>
            </a:r>
            <a:endParaRPr/>
          </a:p>
          <a:p>
            <a:r>
              <a:rPr lang="fr-CA"/>
              <a:t>-- If leaving for collection by local authorities make sure bags are securely tied</a:t>
            </a:r>
            <a:endParaRPr/>
          </a:p>
          <a:p>
            <a:r>
              <a:rPr lang="fr-CA"/>
              <a:t>- Take it to the local waste collection site</a:t>
            </a:r>
            <a:endParaRPr/>
          </a:p>
          <a:p>
            <a:endParaRPr/>
          </a:p>
          <a:p>
            <a:r>
              <a:rPr lang="fr-CA" sz="1200">
                <a:solidFill>
                  <a:srgbClr val="000000"/>
                </a:solidFill>
                <a:latin typeface="+mn-lt"/>
                <a:ea typeface="+mn-ea"/>
              </a:rPr>
              <a:t>Be familiar with local laws governing debris disposal. Many local government authorities have special procedures for disposing items that contain hazardous materials such as fluorescent light tubes, cyalume light sticks, and containers with oil, chemicals, fuel or paint. Contact your local authorities for advice on disposing these items.</a:t>
            </a:r>
            <a:endParaRPr/>
          </a:p>
        </p:txBody>
      </p:sp>
      <p:sp>
        <p:nvSpPr>
          <p:cNvPr id="2049" name="CustomShape 2"/>
          <p:cNvSpPr/>
          <p:nvPr/>
        </p:nvSpPr>
        <p:spPr>
          <a:xfrm>
            <a:off x="0" y="0"/>
            <a:ext cx="11796120" cy="11796120"/>
          </a:xfrm>
          <a:prstGeom prst="rect">
            <a:avLst/>
          </a:prstGeom>
        </p:spPr>
        <p:txBody>
          <a:bodyPr bIns="45000" lIns="90000" rIns="90000" tIns="45000"/>
          <a:p>
            <a:pPr>
              <a:lnSpc>
                <a:spcPct val="100000"/>
              </a:lnSpc>
            </a:pPr>
            <a:fld id="{01216181-81C1-4131-B1D1-318111C13121}" type="slidenum">
              <a:rPr lang="fr-CA">
                <a:solidFill>
                  <a:srgbClr val="000000"/>
                </a:solidFill>
                <a:latin typeface="+mn-lt"/>
                <a:ea typeface="+mn-ea"/>
              </a:rPr>
              <a:t>&lt;numéro&gt;</a:t>
            </a:fld>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50" name="PlaceHolder 1"/>
          <p:cNvSpPr>
            <a:spLocks noGrp="1"/>
          </p:cNvSpPr>
          <p:nvPr>
            <p:ph type="body"/>
          </p:nvPr>
        </p:nvSpPr>
        <p:spPr>
          <a:xfrm>
            <a:off x="0" y="0"/>
            <a:ext cx="11796120" cy="11796120"/>
          </a:xfrm>
          <a:prstGeom prst="rect">
            <a:avLst/>
          </a:prstGeom>
        </p:spPr>
        <p:txBody>
          <a:bodyPr bIns="45000" lIns="90000" rIns="90000" tIns="45000"/>
          <a:p>
            <a:r>
              <a:rPr lang="fr-CA"/>
              <a:t>Your Dive Against Debris survey has led to this moment - reporting your data online.</a:t>
            </a:r>
            <a:endParaRPr/>
          </a:p>
          <a:p>
            <a:endParaRPr/>
          </a:p>
          <a:p>
            <a:r>
              <a:rPr b="1" lang="fr-CA"/>
              <a:t>Using the Online Data Submission Form</a:t>
            </a:r>
            <a:endParaRPr/>
          </a:p>
          <a:p>
            <a:r>
              <a:rPr lang="fr-CA"/>
              <a:t>Report your data through the online Data Submission Form:</a:t>
            </a:r>
            <a:endParaRPr/>
          </a:p>
          <a:p>
            <a:r>
              <a:rPr lang="fr-CA"/>
              <a:t>www.projectaware.org/DiveAgainstDebrisData</a:t>
            </a:r>
            <a:endParaRPr/>
          </a:p>
          <a:p>
            <a:endParaRPr/>
          </a:p>
          <a:p>
            <a:r>
              <a:rPr lang="fr-CA"/>
              <a:t>- To use the form first log in to your My Ocean profile, or create a new My Ocean profile</a:t>
            </a:r>
            <a:endParaRPr/>
          </a:p>
          <a:p>
            <a:r>
              <a:rPr lang="fr-CA"/>
              <a:t>- Follow instructions on the form and refer to this Survey Guide if you need clarification</a:t>
            </a:r>
            <a:endParaRPr/>
          </a:p>
        </p:txBody>
      </p:sp>
      <p:sp>
        <p:nvSpPr>
          <p:cNvPr id="2051" name="CustomShape 2"/>
          <p:cNvSpPr/>
          <p:nvPr/>
        </p:nvSpPr>
        <p:spPr>
          <a:xfrm>
            <a:off x="0" y="0"/>
            <a:ext cx="11796120" cy="11796120"/>
          </a:xfrm>
          <a:prstGeom prst="rect">
            <a:avLst/>
          </a:prstGeom>
        </p:spPr>
        <p:txBody>
          <a:bodyPr bIns="45000" lIns="90000" rIns="90000" tIns="45000"/>
          <a:p>
            <a:pPr>
              <a:lnSpc>
                <a:spcPct val="100000"/>
              </a:lnSpc>
            </a:pPr>
            <a:fld id="{B1D10191-1141-4151-81B1-51F1E151A121}" type="slidenum">
              <a:rPr lang="fr-CA">
                <a:solidFill>
                  <a:srgbClr val="000000"/>
                </a:solidFill>
                <a:latin typeface="+mn-lt"/>
                <a:ea typeface="+mn-ea"/>
              </a:rPr>
              <a:t>&lt;numéro&gt;</a:t>
            </a:fld>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52" name="PlaceHolder 1"/>
          <p:cNvSpPr>
            <a:spLocks noGrp="1"/>
          </p:cNvSpPr>
          <p:nvPr>
            <p:ph type="body"/>
          </p:nvPr>
        </p:nvSpPr>
        <p:spPr>
          <a:xfrm>
            <a:off x="0" y="0"/>
            <a:ext cx="11796120" cy="11796120"/>
          </a:xfrm>
          <a:prstGeom prst="rect">
            <a:avLst/>
          </a:prstGeom>
        </p:spPr>
        <p:txBody>
          <a:bodyPr bIns="45000" lIns="90000" rIns="90000" tIns="45000"/>
          <a:p>
            <a:r>
              <a:rPr lang="fr-CA"/>
              <a:t>Before submitting data you will be asked to confirm the Dive Against Debris Surveyor Statement:</a:t>
            </a:r>
            <a:endParaRPr/>
          </a:p>
          <a:p>
            <a:r>
              <a:rPr lang="fr-CA"/>
              <a:t>I have read the Dive Against Debris Survey Guide and the data I am reporting was collected underwater, during one dive and completed by single or multiple buddy teams. I understand I should only include data on trash collected from underwater environments here. Repeat dives should be reported through separate submissions and debris collected on land can be shared with the My Ocean community.</a:t>
            </a:r>
            <a:endParaRPr/>
          </a:p>
        </p:txBody>
      </p:sp>
      <p:sp>
        <p:nvSpPr>
          <p:cNvPr id="2053" name="CustomShape 2"/>
          <p:cNvSpPr/>
          <p:nvPr/>
        </p:nvSpPr>
        <p:spPr>
          <a:xfrm>
            <a:off x="0" y="0"/>
            <a:ext cx="11796120" cy="11796120"/>
          </a:xfrm>
          <a:prstGeom prst="rect">
            <a:avLst/>
          </a:prstGeom>
        </p:spPr>
        <p:txBody>
          <a:bodyPr bIns="45000" lIns="90000" rIns="90000" tIns="45000"/>
          <a:p>
            <a:pPr>
              <a:lnSpc>
                <a:spcPct val="100000"/>
              </a:lnSpc>
            </a:pPr>
            <a:fld id="{51912161-4131-4161-91F1-C17191C161F1}" type="slidenum">
              <a:rPr lang="fr-CA">
                <a:solidFill>
                  <a:srgbClr val="000000"/>
                </a:solidFill>
                <a:latin typeface="+mn-lt"/>
                <a:ea typeface="+mn-ea"/>
              </a:rPr>
              <a:t>&lt;numéro&gt;</a:t>
            </a:fld>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54" name="PlaceHolder 1"/>
          <p:cNvSpPr>
            <a:spLocks noGrp="1"/>
          </p:cNvSpPr>
          <p:nvPr>
            <p:ph type="body"/>
          </p:nvPr>
        </p:nvSpPr>
        <p:spPr>
          <a:xfrm>
            <a:off x="0" y="0"/>
            <a:ext cx="11796120" cy="11796120"/>
          </a:xfrm>
          <a:prstGeom prst="rect">
            <a:avLst/>
          </a:prstGeom>
        </p:spPr>
        <p:txBody>
          <a:bodyPr bIns="45000" lIns="90000" rIns="90000" tIns="45000"/>
          <a:p>
            <a:endParaRPr/>
          </a:p>
        </p:txBody>
      </p:sp>
      <p:sp>
        <p:nvSpPr>
          <p:cNvPr id="2055" name="CustomShape 2"/>
          <p:cNvSpPr/>
          <p:nvPr/>
        </p:nvSpPr>
        <p:spPr>
          <a:xfrm>
            <a:off x="0" y="0"/>
            <a:ext cx="11796120" cy="11796120"/>
          </a:xfrm>
          <a:prstGeom prst="rect">
            <a:avLst/>
          </a:prstGeom>
        </p:spPr>
        <p:txBody>
          <a:bodyPr bIns="45000" lIns="90000" rIns="90000" tIns="45000"/>
          <a:p>
            <a:pPr>
              <a:lnSpc>
                <a:spcPct val="100000"/>
              </a:lnSpc>
            </a:pPr>
            <a:fld id="{01C141D1-C191-4161-8171-C15161B12131}" type="slidenum">
              <a:rPr lang="fr-CA">
                <a:solidFill>
                  <a:srgbClr val="000000"/>
                </a:solidFill>
                <a:latin typeface="+mn-lt"/>
                <a:ea typeface="+mn-ea"/>
              </a:rPr>
              <a:t>&lt;numéro&gt;</a:t>
            </a:fld>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56" name="PlaceHolder 1"/>
          <p:cNvSpPr>
            <a:spLocks noGrp="1"/>
          </p:cNvSpPr>
          <p:nvPr>
            <p:ph type="body"/>
          </p:nvPr>
        </p:nvSpPr>
        <p:spPr>
          <a:xfrm>
            <a:off x="0" y="0"/>
            <a:ext cx="11796120" cy="11796120"/>
          </a:xfrm>
          <a:prstGeom prst="rect">
            <a:avLst/>
          </a:prstGeom>
        </p:spPr>
        <p:txBody>
          <a:bodyPr bIns="45000" lIns="90000" rIns="90000" tIns="45000"/>
          <a:p>
            <a:r>
              <a:rPr lang="fr-CA"/>
              <a:t>In Section 4 we find out how to join the global movement of Project AWARE divers protecting our ocean planet.</a:t>
            </a:r>
            <a:endParaRPr/>
          </a:p>
        </p:txBody>
      </p:sp>
      <p:sp>
        <p:nvSpPr>
          <p:cNvPr id="2057" name="CustomShape 2"/>
          <p:cNvSpPr/>
          <p:nvPr/>
        </p:nvSpPr>
        <p:spPr>
          <a:xfrm>
            <a:off x="0" y="0"/>
            <a:ext cx="11796120" cy="11796120"/>
          </a:xfrm>
          <a:prstGeom prst="rect">
            <a:avLst/>
          </a:prstGeom>
        </p:spPr>
        <p:txBody>
          <a:bodyPr bIns="45000" lIns="90000" rIns="90000" tIns="45000"/>
          <a:p>
            <a:pPr>
              <a:lnSpc>
                <a:spcPct val="100000"/>
              </a:lnSpc>
            </a:pPr>
            <a:fld id="{F1F111C1-F141-4131-91E1-A121A181E141}" type="slidenum">
              <a:rPr lang="fr-CA">
                <a:solidFill>
                  <a:srgbClr val="000000"/>
                </a:solidFill>
                <a:latin typeface="+mn-lt"/>
                <a:ea typeface="+mn-ea"/>
              </a:rPr>
              <a:t>&lt;numéro&gt;</a:t>
            </a:fld>
            <a:endParaRPr/>
          </a:p>
        </p:txBody>
      </p:sp>
    </p:spTree>
  </p:cSld>
</p:notes>
</file>

<file path=ppt/notesSlides/notesSlide4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58" name="PlaceHolder 1"/>
          <p:cNvSpPr>
            <a:spLocks noGrp="1"/>
          </p:cNvSpPr>
          <p:nvPr>
            <p:ph type="body"/>
          </p:nvPr>
        </p:nvSpPr>
        <p:spPr>
          <a:xfrm>
            <a:off x="587160" y="4222080"/>
            <a:ext cx="5757840" cy="4625640"/>
          </a:xfrm>
          <a:prstGeom prst="rect">
            <a:avLst/>
          </a:prstGeom>
        </p:spPr>
        <p:txBody>
          <a:bodyPr bIns="45000" lIns="90000" rIns="90000" tIns="45000"/>
          <a:p>
            <a:pPr>
              <a:lnSpc>
                <a:spcPct val="100000"/>
              </a:lnSpc>
            </a:pPr>
            <a:r>
              <a:rPr lang="fr-CA" sz="1300"/>
              <a:t>Now you are ready to join AWARE divers around the world tackling marine debris - together we can fix this mess!</a:t>
            </a:r>
            <a:endParaRPr/>
          </a:p>
          <a:p>
            <a:pPr>
              <a:lnSpc>
                <a:spcPct val="100000"/>
              </a:lnSpc>
            </a:pPr>
            <a:r>
              <a:rPr lang="fr-CA" sz="1200">
                <a:solidFill>
                  <a:srgbClr val="000000"/>
                </a:solidFill>
                <a:latin typeface="+mn-lt"/>
                <a:ea typeface="+mn-ea"/>
              </a:rPr>
              <a:t>My Ocean (</a:t>
            </a:r>
            <a:r>
              <a:rPr b="1" lang="fr-CA" sz="1200">
                <a:solidFill>
                  <a:srgbClr val="000000"/>
                </a:solidFill>
                <a:latin typeface="+mn-lt"/>
                <a:ea typeface="+mn-ea"/>
              </a:rPr>
              <a:t>www.projectaware.org/MyOcean) is Project AWARE’s unique eco-networking site where AWARE </a:t>
            </a:r>
            <a:r>
              <a:rPr lang="fr-CA" sz="1200">
                <a:solidFill>
                  <a:srgbClr val="000000"/>
                </a:solidFill>
                <a:latin typeface="+mn-lt"/>
                <a:ea typeface="+mn-ea"/>
              </a:rPr>
              <a:t>leaders act for ocean protection. Create a My Ocean profile to report your Dive Against Debris data, post blog stories on your ocean protection activities and </a:t>
            </a:r>
            <a:r>
              <a:rPr b="1" lang="fr-CA" sz="1200">
                <a:solidFill>
                  <a:srgbClr val="000000"/>
                </a:solidFill>
                <a:latin typeface="+mn-lt"/>
                <a:ea typeface="+mn-ea"/>
              </a:rPr>
              <a:t>Start an Action to seek participants for your Dive Against</a:t>
            </a:r>
            <a:endParaRPr/>
          </a:p>
          <a:p>
            <a:pPr>
              <a:lnSpc>
                <a:spcPct val="100000"/>
              </a:lnSpc>
            </a:pPr>
            <a:r>
              <a:rPr lang="fr-CA" sz="1200">
                <a:solidFill>
                  <a:srgbClr val="000000"/>
                </a:solidFill>
                <a:latin typeface="+mn-lt"/>
                <a:ea typeface="+mn-ea"/>
              </a:rPr>
              <a:t>Debris surveys.</a:t>
            </a:r>
            <a:endParaRPr/>
          </a:p>
          <a:p>
            <a:pPr>
              <a:lnSpc>
                <a:spcPct val="100000"/>
              </a:lnSpc>
            </a:pPr>
            <a:r>
              <a:rPr b="1" lang="fr-CA" sz="1300">
                <a:solidFill>
                  <a:srgbClr val="000000"/>
                </a:solidFill>
                <a:latin typeface="+mn-lt"/>
                <a:ea typeface="+mn-ea"/>
              </a:rPr>
              <a:t>Share Your Actions to </a:t>
            </a:r>
            <a:r>
              <a:rPr lang="fr-CA" sz="1300">
                <a:solidFill>
                  <a:srgbClr val="000000"/>
                </a:solidFill>
                <a:latin typeface="+mn-lt"/>
                <a:ea typeface="+mn-ea"/>
              </a:rPr>
              <a:t>help change behaviours that are polluting our ocean with rubbish:</a:t>
            </a:r>
            <a:endParaRPr/>
          </a:p>
          <a:p>
            <a:pPr>
              <a:lnSpc>
                <a:spcPct val="100000"/>
              </a:lnSpc>
              <a:buFont typeface="StarSymbol"/>
              <a:buChar char="-"/>
            </a:pPr>
            <a:r>
              <a:rPr lang="fr-CA" sz="1300">
                <a:solidFill>
                  <a:srgbClr val="000000"/>
                </a:solidFill>
                <a:latin typeface="+mn-lt"/>
                <a:ea typeface="+mn-ea"/>
              </a:rPr>
              <a:t> </a:t>
            </a:r>
            <a:r>
              <a:rPr lang="fr-CA" sz="1300">
                <a:solidFill>
                  <a:srgbClr val="000000"/>
                </a:solidFill>
                <a:latin typeface="+mn-lt"/>
                <a:ea typeface="+mn-ea"/>
              </a:rPr>
              <a:t>Tell the story of your Dive Against Debris survey on your My Ocean page</a:t>
            </a:r>
            <a:endParaRPr/>
          </a:p>
          <a:p>
            <a:pPr>
              <a:lnSpc>
                <a:spcPct val="100000"/>
              </a:lnSpc>
              <a:buFont typeface="StarSymbol"/>
              <a:buChar char="-"/>
            </a:pPr>
            <a:r>
              <a:rPr lang="fr-CA" sz="1300">
                <a:solidFill>
                  <a:srgbClr val="000000"/>
                </a:solidFill>
                <a:latin typeface="+mn-lt"/>
                <a:ea typeface="+mn-ea"/>
              </a:rPr>
              <a:t> </a:t>
            </a:r>
            <a:r>
              <a:rPr lang="fr-CA" sz="1300">
                <a:solidFill>
                  <a:srgbClr val="000000"/>
                </a:solidFill>
                <a:latin typeface="+mn-lt"/>
                <a:ea typeface="+mn-ea"/>
              </a:rPr>
              <a:t>Gain media about your Dive Against Debris survey so others learn about the marine debris problem</a:t>
            </a:r>
            <a:endParaRPr/>
          </a:p>
          <a:p>
            <a:pPr>
              <a:lnSpc>
                <a:spcPct val="100000"/>
              </a:lnSpc>
            </a:pPr>
            <a:r>
              <a:rPr b="1" lang="fr-CA" sz="1300">
                <a:solidFill>
                  <a:srgbClr val="000000"/>
                </a:solidFill>
                <a:latin typeface="+mn-lt"/>
                <a:ea typeface="+mn-ea"/>
              </a:rPr>
              <a:t>Report Clean Sites</a:t>
            </a:r>
            <a:endParaRPr/>
          </a:p>
          <a:p>
            <a:pPr>
              <a:lnSpc>
                <a:spcPct val="100000"/>
              </a:lnSpc>
            </a:pPr>
            <a:r>
              <a:rPr lang="fr-CA" sz="1300">
                <a:solidFill>
                  <a:srgbClr val="000000"/>
                </a:solidFill>
                <a:latin typeface="+mn-lt"/>
                <a:ea typeface="+mn-ea"/>
              </a:rPr>
              <a:t>Finding no debris on a dive is an important finding as it helps identify when new problems arise. Use the Marine Debris Found check box on the About your Survey page of the online Data Submission Form to tell us when a site is free of debris.</a:t>
            </a:r>
            <a:endParaRPr/>
          </a:p>
          <a:p>
            <a:pPr>
              <a:lnSpc>
                <a:spcPct val="100000"/>
              </a:lnSpc>
            </a:pPr>
            <a:r>
              <a:rPr b="1" lang="fr-CA" sz="1300">
                <a:solidFill>
                  <a:srgbClr val="000000"/>
                </a:solidFill>
                <a:latin typeface="+mn-lt"/>
                <a:ea typeface="+mn-ea"/>
              </a:rPr>
              <a:t>Dive Against Debris - Any Dive, Any Time</a:t>
            </a:r>
            <a:endParaRPr/>
          </a:p>
          <a:p>
            <a:pPr>
              <a:lnSpc>
                <a:spcPct val="100000"/>
              </a:lnSpc>
            </a:pPr>
            <a:r>
              <a:rPr lang="fr-CA" sz="1300">
                <a:solidFill>
                  <a:srgbClr val="000000"/>
                </a:solidFill>
                <a:latin typeface="+mn-lt"/>
                <a:ea typeface="+mn-ea"/>
              </a:rPr>
              <a:t>Your data is of most use when collected regularly from the same survey site; however you can report rubbish from any dive at any time through Dive Against Debris.</a:t>
            </a:r>
            <a:endParaRPr/>
          </a:p>
          <a:p>
            <a:pPr>
              <a:lnSpc>
                <a:spcPct val="100000"/>
              </a:lnSpc>
            </a:pPr>
            <a:r>
              <a:rPr b="1" lang="fr-CA" sz="1300">
                <a:solidFill>
                  <a:srgbClr val="000000"/>
                </a:solidFill>
                <a:latin typeface="+mn-lt"/>
                <a:ea typeface="+mn-ea"/>
              </a:rPr>
              <a:t>What About the Land Cleanup Completed by our Friends?</a:t>
            </a:r>
            <a:endParaRPr/>
          </a:p>
          <a:p>
            <a:pPr>
              <a:lnSpc>
                <a:spcPct val="100000"/>
              </a:lnSpc>
            </a:pPr>
            <a:r>
              <a:rPr lang="fr-CA" sz="1300">
                <a:solidFill>
                  <a:srgbClr val="000000"/>
                </a:solidFill>
                <a:latin typeface="+mn-lt"/>
                <a:ea typeface="+mn-ea"/>
              </a:rPr>
              <a:t>It’s great to combine your underwater survey with a beach or foreshore cleanup but only report debris found by divers underwater through Dive Against Debris. If your friends complete a land cleanup:</a:t>
            </a:r>
            <a:endParaRPr/>
          </a:p>
          <a:p>
            <a:pPr>
              <a:lnSpc>
                <a:spcPct val="100000"/>
              </a:lnSpc>
            </a:pPr>
            <a:r>
              <a:rPr lang="fr-CA" sz="1300">
                <a:solidFill>
                  <a:srgbClr val="000000"/>
                </a:solidFill>
                <a:latin typeface="+mn-lt"/>
                <a:ea typeface="+mn-ea"/>
              </a:rPr>
              <a:t>- Keep the trash collected on land separate from the underwater debris</a:t>
            </a:r>
            <a:endParaRPr/>
          </a:p>
          <a:p>
            <a:pPr>
              <a:lnSpc>
                <a:spcPct val="100000"/>
              </a:lnSpc>
              <a:buFont typeface="StarSymbol"/>
              <a:buChar char="-"/>
            </a:pPr>
            <a:r>
              <a:rPr lang="fr-CA" sz="1300">
                <a:solidFill>
                  <a:srgbClr val="000000"/>
                </a:solidFill>
                <a:latin typeface="+mn-lt"/>
                <a:ea typeface="+mn-ea"/>
              </a:rPr>
              <a:t> </a:t>
            </a:r>
            <a:r>
              <a:rPr lang="fr-CA" sz="1300">
                <a:solidFill>
                  <a:srgbClr val="000000"/>
                </a:solidFill>
                <a:latin typeface="+mn-lt"/>
                <a:ea typeface="+mn-ea"/>
              </a:rPr>
              <a:t>Only sort, record and report marine debris found underwater through Dive Against Debris</a:t>
            </a:r>
            <a:endParaRPr/>
          </a:p>
          <a:p>
            <a:pPr>
              <a:lnSpc>
                <a:spcPct val="100000"/>
              </a:lnSpc>
            </a:pPr>
            <a:r>
              <a:rPr b="1" lang="fr-CA" sz="1300">
                <a:solidFill>
                  <a:srgbClr val="000000"/>
                </a:solidFill>
                <a:latin typeface="+mn-lt"/>
                <a:ea typeface="+mn-ea"/>
              </a:rPr>
              <a:t>Provide Feedback</a:t>
            </a:r>
            <a:endParaRPr/>
          </a:p>
          <a:p>
            <a:pPr>
              <a:lnSpc>
                <a:spcPct val="100000"/>
              </a:lnSpc>
            </a:pPr>
            <a:r>
              <a:rPr lang="fr-CA" sz="1300">
                <a:solidFill>
                  <a:srgbClr val="000000"/>
                </a:solidFill>
                <a:latin typeface="+mn-lt"/>
                <a:ea typeface="+mn-ea"/>
              </a:rPr>
              <a:t>Share your Dive Against Debris experience with us</a:t>
            </a:r>
            <a:endParaRPr/>
          </a:p>
          <a:p>
            <a:pPr>
              <a:lnSpc>
                <a:spcPct val="100000"/>
              </a:lnSpc>
            </a:pPr>
            <a:r>
              <a:rPr lang="fr-CA" sz="1300">
                <a:solidFill>
                  <a:srgbClr val="000000"/>
                </a:solidFill>
                <a:latin typeface="+mn-lt"/>
                <a:ea typeface="+mn-ea"/>
              </a:rPr>
              <a:t>- Send comments and suggestions to DiveAgainstDebris@projectaware.org</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2059" name="CustomShape 2"/>
          <p:cNvSpPr/>
          <p:nvPr/>
        </p:nvSpPr>
        <p:spPr>
          <a:xfrm>
            <a:off x="0" y="0"/>
            <a:ext cx="11796120" cy="11796120"/>
          </a:xfrm>
          <a:prstGeom prst="rect">
            <a:avLst/>
          </a:prstGeom>
        </p:spPr>
        <p:txBody>
          <a:bodyPr bIns="45000" lIns="90000" rIns="90000" tIns="45000"/>
          <a:p>
            <a:pPr>
              <a:lnSpc>
                <a:spcPct val="100000"/>
              </a:lnSpc>
            </a:pPr>
            <a:fld id="{D1F10071-0191-41E1-A141-C10151B17111}" type="slidenum">
              <a:rPr lang="fr-CA">
                <a:solidFill>
                  <a:srgbClr val="000000"/>
                </a:solidFill>
                <a:latin typeface="+mn-lt"/>
                <a:ea typeface="+mn-ea"/>
              </a:rPr>
              <a:t>&lt;numéro&gt;</a:t>
            </a:fld>
            <a:endParaRPr/>
          </a:p>
        </p:txBody>
      </p:sp>
    </p:spTree>
  </p:cSld>
</p:notes>
</file>

<file path=ppt/notesSlides/notesSlide4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60" name="PlaceHolder 1"/>
          <p:cNvSpPr>
            <a:spLocks noGrp="1"/>
          </p:cNvSpPr>
          <p:nvPr>
            <p:ph type="body"/>
          </p:nvPr>
        </p:nvSpPr>
        <p:spPr>
          <a:xfrm>
            <a:off x="587160" y="4222080"/>
            <a:ext cx="5757840" cy="4625640"/>
          </a:xfrm>
          <a:prstGeom prst="rect">
            <a:avLst/>
          </a:prstGeom>
        </p:spPr>
        <p:txBody>
          <a:bodyPr bIns="45000" lIns="90000" rIns="90000" tIns="45000"/>
          <a:p>
            <a:pPr>
              <a:lnSpc>
                <a:spcPct val="100000"/>
              </a:lnSpc>
            </a:pPr>
            <a:r>
              <a:rPr lang="fr-CA" sz="1300"/>
              <a:t>Now you are ready to join AWARE divers around the world tackling marine debris - together we can fix this mess!</a:t>
            </a:r>
            <a:endParaRPr/>
          </a:p>
          <a:p>
            <a:pPr>
              <a:lnSpc>
                <a:spcPct val="100000"/>
              </a:lnSpc>
            </a:pPr>
            <a:endParaRPr/>
          </a:p>
          <a:p>
            <a:pPr>
              <a:lnSpc>
                <a:spcPct val="100000"/>
              </a:lnSpc>
            </a:pPr>
            <a:r>
              <a:rPr b="1" lang="fr-CA" sz="1300"/>
              <a:t>Report Clean Sites</a:t>
            </a:r>
            <a:endParaRPr/>
          </a:p>
          <a:p>
            <a:pPr>
              <a:lnSpc>
                <a:spcPct val="100000"/>
              </a:lnSpc>
            </a:pPr>
            <a:r>
              <a:rPr lang="fr-CA" sz="1300"/>
              <a:t>Finding no debris on a dive is an important finding as it helps identify when new problems arise. Use the Marine Debris Found check box on the About your Survey page of the online Data Submission Form to tell us when a site is free of debris.</a:t>
            </a:r>
            <a:endParaRPr/>
          </a:p>
          <a:p>
            <a:pPr>
              <a:lnSpc>
                <a:spcPct val="100000"/>
              </a:lnSpc>
            </a:pPr>
            <a:r>
              <a:rPr b="1" lang="fr-CA" sz="1300"/>
              <a:t>Dive Against Debris - Any Dive, Any Time</a:t>
            </a:r>
            <a:endParaRPr/>
          </a:p>
          <a:p>
            <a:pPr>
              <a:lnSpc>
                <a:spcPct val="100000"/>
              </a:lnSpc>
            </a:pPr>
            <a:r>
              <a:rPr lang="fr-CA" sz="1300"/>
              <a:t>Your data is of most use when collected regularly from the same survey site; however you can report rubbish from any dive at any time through Dive Against Debris.</a:t>
            </a:r>
            <a:endParaRPr/>
          </a:p>
          <a:p>
            <a:pPr>
              <a:lnSpc>
                <a:spcPct val="100000"/>
              </a:lnSpc>
            </a:pPr>
            <a:r>
              <a:rPr b="1" lang="fr-CA" sz="1300"/>
              <a:t>What About the Land Cleanup Completed by our Friends?</a:t>
            </a:r>
            <a:endParaRPr/>
          </a:p>
          <a:p>
            <a:pPr>
              <a:lnSpc>
                <a:spcPct val="100000"/>
              </a:lnSpc>
            </a:pPr>
            <a:r>
              <a:rPr lang="fr-CA" sz="1300"/>
              <a:t>It’s great to combine your underwater survey with a beach or foreshore cleanup but only report debris found by divers underwater through Dive Against Debris. If your friends complete a land cleanup:</a:t>
            </a:r>
            <a:endParaRPr/>
          </a:p>
          <a:p>
            <a:pPr>
              <a:lnSpc>
                <a:spcPct val="100000"/>
              </a:lnSpc>
            </a:pPr>
            <a:r>
              <a:rPr lang="fr-CA" sz="1300"/>
              <a:t>- Keep the trash collected on land separate from the underwater debris</a:t>
            </a:r>
            <a:endParaRPr/>
          </a:p>
          <a:p>
            <a:pPr>
              <a:lnSpc>
                <a:spcPct val="100000"/>
              </a:lnSpc>
              <a:buFont typeface="StarSymbol"/>
              <a:buChar char="-"/>
            </a:pPr>
            <a:r>
              <a:rPr lang="fr-CA" sz="1300"/>
              <a:t> </a:t>
            </a:r>
            <a:r>
              <a:rPr lang="fr-CA" sz="1300"/>
              <a:t>Only sort, record and report marine debris found underwater through Dive Against Debris</a:t>
            </a:r>
            <a:endParaRPr/>
          </a:p>
          <a:p>
            <a:pPr>
              <a:lnSpc>
                <a:spcPct val="100000"/>
              </a:lnSpc>
            </a:pPr>
            <a:r>
              <a:rPr b="1" lang="fr-CA" sz="1300"/>
              <a:t>Provide Feedback</a:t>
            </a:r>
            <a:endParaRPr/>
          </a:p>
          <a:p>
            <a:pPr>
              <a:lnSpc>
                <a:spcPct val="100000"/>
              </a:lnSpc>
            </a:pPr>
            <a:r>
              <a:rPr lang="fr-CA" sz="1300"/>
              <a:t>Share your Dive Against Debris experience with us</a:t>
            </a:r>
            <a:endParaRPr/>
          </a:p>
          <a:p>
            <a:pPr>
              <a:lnSpc>
                <a:spcPct val="100000"/>
              </a:lnSpc>
            </a:pPr>
            <a:r>
              <a:rPr lang="fr-CA" sz="1300"/>
              <a:t>- Send comments and suggestions to DiveAgainstDebris@projectaware.org</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2061" name="CustomShape 2"/>
          <p:cNvSpPr/>
          <p:nvPr/>
        </p:nvSpPr>
        <p:spPr>
          <a:xfrm>
            <a:off x="0" y="0"/>
            <a:ext cx="11796120" cy="11796120"/>
          </a:xfrm>
          <a:prstGeom prst="rect">
            <a:avLst/>
          </a:prstGeom>
        </p:spPr>
        <p:txBody>
          <a:bodyPr bIns="45000" lIns="90000" rIns="90000" tIns="45000"/>
          <a:p>
            <a:pPr>
              <a:lnSpc>
                <a:spcPct val="100000"/>
              </a:lnSpc>
            </a:pPr>
            <a:fld id="{E1B1B1A1-0011-4131-B1D1-C1B151A15161}" type="slidenum">
              <a:rPr lang="fr-CA">
                <a:solidFill>
                  <a:srgbClr val="000000"/>
                </a:solidFill>
                <a:latin typeface="+mn-lt"/>
                <a:ea typeface="+mn-ea"/>
              </a:rPr>
              <a:t>&lt;numéro&gt;</a:t>
            </a:fld>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72" name="PlaceHolder 1"/>
          <p:cNvSpPr>
            <a:spLocks noGrp="1"/>
          </p:cNvSpPr>
          <p:nvPr>
            <p:ph type="body"/>
          </p:nvPr>
        </p:nvSpPr>
        <p:spPr>
          <a:xfrm>
            <a:off x="0" y="0"/>
            <a:ext cx="11796120" cy="11796120"/>
          </a:xfrm>
          <a:prstGeom prst="rect">
            <a:avLst/>
          </a:prstGeom>
        </p:spPr>
        <p:txBody>
          <a:bodyPr bIns="45000" lIns="90000" rIns="90000" tIns="45000"/>
          <a:p>
            <a:r>
              <a:rPr lang="fr-CA"/>
              <a:t>In Section 4 we find out how to join the global movement of Project AWARE divers protecting our ocean planet.</a:t>
            </a:r>
            <a:endParaRPr/>
          </a:p>
        </p:txBody>
      </p:sp>
      <p:sp>
        <p:nvSpPr>
          <p:cNvPr id="1973" name="CustomShape 2"/>
          <p:cNvSpPr/>
          <p:nvPr/>
        </p:nvSpPr>
        <p:spPr>
          <a:xfrm>
            <a:off x="0" y="0"/>
            <a:ext cx="11796120" cy="11796120"/>
          </a:xfrm>
          <a:prstGeom prst="rect">
            <a:avLst/>
          </a:prstGeom>
        </p:spPr>
        <p:txBody>
          <a:bodyPr bIns="45000" lIns="90000" rIns="90000" tIns="45000"/>
          <a:p>
            <a:pPr>
              <a:lnSpc>
                <a:spcPct val="100000"/>
              </a:lnSpc>
            </a:pPr>
            <a:fld id="{6111F1C1-D161-4171-81E1-4171E15111A1}" type="slidenum">
              <a:rPr lang="fr-CA">
                <a:solidFill>
                  <a:srgbClr val="000000"/>
                </a:solidFill>
                <a:latin typeface="+mn-lt"/>
                <a:ea typeface="+mn-ea"/>
              </a:rPr>
              <a:t>&lt;numéro&gt;</a:t>
            </a:fld>
            <a:endParaRPr/>
          </a:p>
        </p:txBody>
      </p:sp>
    </p:spTree>
  </p:cSld>
</p:notes>
</file>

<file path=ppt/notesSlides/notesSlide5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62" name="PlaceHolder 1"/>
          <p:cNvSpPr>
            <a:spLocks noGrp="1"/>
          </p:cNvSpPr>
          <p:nvPr>
            <p:ph type="body"/>
          </p:nvPr>
        </p:nvSpPr>
        <p:spPr>
          <a:xfrm>
            <a:off x="663840" y="4343400"/>
            <a:ext cx="5604480" cy="4504320"/>
          </a:xfrm>
          <a:prstGeom prst="rect">
            <a:avLst/>
          </a:prstGeom>
        </p:spPr>
        <p:txBody>
          <a:bodyPr bIns="45000" lIns="90000" rIns="90000" tIns="45000"/>
          <a:p>
            <a:r>
              <a:rPr lang="fr-CA"/>
              <a:t>Project AWARE Foundation is a global movement of scuba divers protecting the ocean planet - one dive at a time. Visit www.projectaware.org to find the latest calls to action, petitions and activities you can join to help protect our ocean planet.</a:t>
            </a:r>
            <a:endParaRPr/>
          </a:p>
          <a:p>
            <a:r>
              <a:rPr b="1" lang="fr-CA"/>
              <a:t>Battle the Big Two</a:t>
            </a:r>
            <a:endParaRPr/>
          </a:p>
          <a:p>
            <a:r>
              <a:rPr lang="fr-CA" sz="1200">
                <a:solidFill>
                  <a:srgbClr val="000000"/>
                </a:solidFill>
                <a:latin typeface="+mn-lt"/>
                <a:ea typeface="+mn-ea"/>
              </a:rPr>
              <a:t>Project AWARE is focusing on two major ocean protection issues where scuba divers are uniquely positioned to affect long-term change:</a:t>
            </a:r>
            <a:endParaRPr/>
          </a:p>
          <a:p>
            <a:r>
              <a:rPr b="1" lang="fr-CA" sz="1200">
                <a:solidFill>
                  <a:srgbClr val="000000"/>
                </a:solidFill>
                <a:latin typeface="+mn-lt"/>
                <a:ea typeface="+mn-ea"/>
              </a:rPr>
              <a:t>1. Sharks and Rays at Risk</a:t>
            </a:r>
            <a:endParaRPr/>
          </a:p>
          <a:p>
            <a:r>
              <a:rPr lang="fr-CA" sz="1200">
                <a:solidFill>
                  <a:srgbClr val="000000"/>
                </a:solidFill>
                <a:latin typeface="+mn-lt"/>
                <a:ea typeface="+mn-ea"/>
              </a:rPr>
              <a:t>Many shark and ray populations are in trouble, mainly due to overfishing. Join ongoing campaigns with Project AWARE to help protect the world’s most vulnerable shark and ray species. Find out more about the issues and learn about your local sharks and actions you can take to help protect them by becoming an AWARE Shark Conservation Diver. Ask your PADI Dive Centre or Resort for details.</a:t>
            </a:r>
            <a:endParaRPr/>
          </a:p>
          <a:p>
            <a:r>
              <a:rPr b="1" lang="fr-CA" sz="1200">
                <a:solidFill>
                  <a:srgbClr val="000000"/>
                </a:solidFill>
                <a:latin typeface="+mn-lt"/>
                <a:ea typeface="+mn-ea"/>
              </a:rPr>
              <a:t>2. Marine Debris</a:t>
            </a:r>
            <a:endParaRPr/>
          </a:p>
          <a:p>
            <a:r>
              <a:rPr lang="fr-CA" sz="1200">
                <a:solidFill>
                  <a:srgbClr val="000000"/>
                </a:solidFill>
                <a:latin typeface="+mn-lt"/>
                <a:ea typeface="+mn-ea"/>
              </a:rPr>
              <a:t>Only divers have the skills to remove underwater marine debris. Underwater cleanups help, but to make a lasting change we must stop rubbish from reaching the ocean. Divers can help by reporting data on marine debris through Dive Against Debris. You can shine a light on marine debris issues and help reduce its devastating impacts on marine life and marine environments.</a:t>
            </a:r>
            <a:endParaRPr/>
          </a:p>
        </p:txBody>
      </p:sp>
      <p:sp>
        <p:nvSpPr>
          <p:cNvPr id="2063" name="CustomShape 2"/>
          <p:cNvSpPr/>
          <p:nvPr/>
        </p:nvSpPr>
        <p:spPr>
          <a:xfrm>
            <a:off x="0" y="0"/>
            <a:ext cx="11796120" cy="11796120"/>
          </a:xfrm>
          <a:prstGeom prst="rect">
            <a:avLst/>
          </a:prstGeom>
        </p:spPr>
        <p:txBody>
          <a:bodyPr bIns="45000" lIns="90000" rIns="90000" tIns="45000"/>
          <a:p>
            <a:pPr>
              <a:lnSpc>
                <a:spcPct val="100000"/>
              </a:lnSpc>
            </a:pPr>
            <a:fld id="{71B1F1E1-71D1-4121-A171-71319121A131}" type="slidenum">
              <a:rPr lang="fr-CA">
                <a:solidFill>
                  <a:srgbClr val="000000"/>
                </a:solidFill>
                <a:latin typeface="+mn-lt"/>
                <a:ea typeface="+mn-ea"/>
              </a:rPr>
              <a:t>&lt;numéro&gt;</a:t>
            </a:fld>
            <a:endParaRPr/>
          </a:p>
        </p:txBody>
      </p:sp>
    </p:spTree>
  </p:cSld>
</p:notes>
</file>

<file path=ppt/notesSlides/notesSlide5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64" name="PlaceHolder 1"/>
          <p:cNvSpPr>
            <a:spLocks noGrp="1"/>
          </p:cNvSpPr>
          <p:nvPr>
            <p:ph type="body"/>
          </p:nvPr>
        </p:nvSpPr>
        <p:spPr>
          <a:xfrm>
            <a:off x="0" y="0"/>
            <a:ext cx="11796120" cy="11796120"/>
          </a:xfrm>
          <a:prstGeom prst="rect">
            <a:avLst/>
          </a:prstGeom>
        </p:spPr>
        <p:txBody>
          <a:bodyPr bIns="45000" lIns="90000" rIns="90000" tIns="45000"/>
          <a:p>
            <a:endParaRPr/>
          </a:p>
        </p:txBody>
      </p:sp>
      <p:sp>
        <p:nvSpPr>
          <p:cNvPr id="2065" name="CustomShape 2"/>
          <p:cNvSpPr/>
          <p:nvPr/>
        </p:nvSpPr>
        <p:spPr>
          <a:xfrm>
            <a:off x="0" y="0"/>
            <a:ext cx="11796120" cy="11796120"/>
          </a:xfrm>
          <a:prstGeom prst="rect">
            <a:avLst/>
          </a:prstGeom>
        </p:spPr>
        <p:txBody>
          <a:bodyPr bIns="45000" lIns="90000" rIns="90000" tIns="45000"/>
          <a:p>
            <a:pPr>
              <a:lnSpc>
                <a:spcPct val="100000"/>
              </a:lnSpc>
            </a:pPr>
            <a:fld id="{717181A1-11D1-41B1-A1E1-91C101E191A1}" type="slidenum">
              <a:rPr lang="fr-CA">
                <a:solidFill>
                  <a:srgbClr val="000000"/>
                </a:solidFill>
                <a:latin typeface="+mn-lt"/>
                <a:ea typeface="+mn-ea"/>
              </a:rPr>
              <a:t>&lt;numéro&gt;</a:t>
            </a:fld>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74" name="PlaceHolder 1"/>
          <p:cNvSpPr>
            <a:spLocks noGrp="1"/>
          </p:cNvSpPr>
          <p:nvPr>
            <p:ph type="body"/>
          </p:nvPr>
        </p:nvSpPr>
        <p:spPr>
          <a:xfrm>
            <a:off x="0" y="0"/>
            <a:ext cx="11796120" cy="11796120"/>
          </a:xfrm>
          <a:prstGeom prst="rect">
            <a:avLst/>
          </a:prstGeom>
        </p:spPr>
        <p:txBody>
          <a:bodyPr bIns="45000" lIns="90000" rIns="90000" tIns="45000"/>
          <a:p>
            <a:r>
              <a:rPr lang="fr-CA"/>
              <a:t>In this section we look at the damage caused by marine debris and how divers can help fix this mess.</a:t>
            </a:r>
            <a:endParaRPr/>
          </a:p>
          <a:p>
            <a:endParaRPr/>
          </a:p>
        </p:txBody>
      </p:sp>
      <p:sp>
        <p:nvSpPr>
          <p:cNvPr id="1975" name="CustomShape 2"/>
          <p:cNvSpPr/>
          <p:nvPr/>
        </p:nvSpPr>
        <p:spPr>
          <a:xfrm>
            <a:off x="0" y="0"/>
            <a:ext cx="11796120" cy="11796120"/>
          </a:xfrm>
          <a:prstGeom prst="rect">
            <a:avLst/>
          </a:prstGeom>
        </p:spPr>
        <p:txBody>
          <a:bodyPr bIns="45000" lIns="90000" rIns="90000" tIns="45000"/>
          <a:p>
            <a:pPr>
              <a:lnSpc>
                <a:spcPct val="100000"/>
              </a:lnSpc>
            </a:pPr>
            <a:fld id="{1171B131-81F1-4181-81D1-A11171B11101}" type="slidenum">
              <a:rPr lang="fr-CA">
                <a:solidFill>
                  <a:srgbClr val="000000"/>
                </a:solidFill>
                <a:latin typeface="+mn-lt"/>
                <a:ea typeface="+mn-ea"/>
              </a:rPr>
              <a:t>&lt;numéro&gt;</a:t>
            </a:fld>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76" name="PlaceHolder 1"/>
          <p:cNvSpPr>
            <a:spLocks noGrp="1"/>
          </p:cNvSpPr>
          <p:nvPr>
            <p:ph type="body"/>
          </p:nvPr>
        </p:nvSpPr>
        <p:spPr>
          <a:xfrm>
            <a:off x="686160" y="4343400"/>
            <a:ext cx="5484240" cy="4364280"/>
          </a:xfrm>
          <a:prstGeom prst="rect">
            <a:avLst/>
          </a:prstGeom>
        </p:spPr>
        <p:txBody>
          <a:bodyPr bIns="45000" lIns="90000" rIns="90000" tIns="45000"/>
          <a:p>
            <a:r>
              <a:rPr lang="fr-CA"/>
              <a:t>Every year tens of thousands of marine animals and seabirds die from eating or getting tangled up in marine debris. </a:t>
            </a:r>
            <a:r>
              <a:rPr lang="fr-CA" sz="1200">
                <a:solidFill>
                  <a:srgbClr val="000000"/>
                </a:solidFill>
                <a:latin typeface="+mn-lt"/>
                <a:ea typeface="+mn-ea"/>
              </a:rPr>
              <a:t>Research has shown that marine debris affects</a:t>
            </a:r>
            <a:endParaRPr/>
          </a:p>
          <a:p>
            <a:r>
              <a:rPr lang="fr-CA" sz="1200">
                <a:solidFill>
                  <a:srgbClr val="000000"/>
                </a:solidFill>
                <a:latin typeface="+mn-lt"/>
                <a:ea typeface="+mn-ea"/>
              </a:rPr>
              <a:t>663 marine species. Over half of the reports documented entanglement in and ingestion of</a:t>
            </a:r>
            <a:endParaRPr/>
          </a:p>
          <a:p>
            <a:r>
              <a:rPr lang="fr-CA" sz="1200">
                <a:solidFill>
                  <a:srgbClr val="000000"/>
                </a:solidFill>
                <a:latin typeface="+mn-lt"/>
                <a:ea typeface="+mn-ea"/>
              </a:rPr>
              <a:t>marine debris that affected all known species of sea turtles, about half of all species of marine</a:t>
            </a:r>
            <a:endParaRPr/>
          </a:p>
          <a:p>
            <a:r>
              <a:rPr lang="fr-CA" sz="1200">
                <a:solidFill>
                  <a:srgbClr val="000000"/>
                </a:solidFill>
                <a:latin typeface="+mn-lt"/>
                <a:ea typeface="+mn-ea"/>
              </a:rPr>
              <a:t>mammals, and one-fifth of all species of sea birds.</a:t>
            </a:r>
            <a:endParaRPr/>
          </a:p>
          <a:p>
            <a:endParaRPr/>
          </a:p>
          <a:p>
            <a:r>
              <a:rPr lang="fr-CA" sz="1200">
                <a:solidFill>
                  <a:srgbClr val="000000"/>
                </a:solidFill>
                <a:latin typeface="+mn-lt"/>
                <a:ea typeface="+mn-ea"/>
              </a:rPr>
              <a:t>Many wildlife deaths happen when animals and seabirds eat marine debris. A piece of marine debris can choke an animal if it catches in their throat. Once swallowed many marine debris items, especially plastics, cannot be digested. A stomach full of plastic makes the animal feel like it no longer needs to feed and can lead to starvation. </a:t>
            </a:r>
            <a:endParaRPr/>
          </a:p>
          <a:p>
            <a:endParaRPr/>
          </a:p>
          <a:p>
            <a:r>
              <a:rPr lang="fr-CA" sz="1200">
                <a:solidFill>
                  <a:srgbClr val="000000"/>
                </a:solidFill>
                <a:latin typeface="+mn-lt"/>
                <a:ea typeface="+mn-ea"/>
              </a:rPr>
              <a:t>In some species of sea turtles, fish, seabirds, mussels and marine mammals almost all individuals have plastics in their stomachs.</a:t>
            </a:r>
            <a:endParaRPr/>
          </a:p>
          <a:p>
            <a:endParaRPr/>
          </a:p>
          <a:p>
            <a:r>
              <a:rPr lang="fr-CA" sz="1200">
                <a:solidFill>
                  <a:srgbClr val="000000"/>
                </a:solidFill>
                <a:latin typeface="+mn-lt"/>
                <a:ea typeface="+mn-ea"/>
              </a:rPr>
              <a:t>It’s hard to research the full impact on marine life, but one study of northern fulmar seabirds found dead on beaches showed 95 percent had plastic in their stomachs. Each bird had swallowed an average of 35 plastic pieces. </a:t>
            </a:r>
            <a:endParaRPr/>
          </a:p>
          <a:p>
            <a:endParaRPr/>
          </a:p>
          <a:p>
            <a:r>
              <a:rPr lang="fr-CA" sz="1200">
                <a:solidFill>
                  <a:srgbClr val="000000"/>
                </a:solidFill>
                <a:latin typeface="+mn-lt"/>
                <a:ea typeface="+mn-ea"/>
              </a:rPr>
              <a:t>A study of northern fulmar seabirds found dead on beaches showed 95 percent had plastic in their</a:t>
            </a:r>
            <a:endParaRPr/>
          </a:p>
          <a:p>
            <a:r>
              <a:rPr lang="fr-CA" sz="1200">
                <a:solidFill>
                  <a:srgbClr val="000000"/>
                </a:solidFill>
                <a:latin typeface="+mn-lt"/>
                <a:ea typeface="+mn-ea"/>
              </a:rPr>
              <a:t>stomachs. Each bird had swallowed an average of 35 plastic pieces.</a:t>
            </a:r>
            <a:endParaRPr/>
          </a:p>
        </p:txBody>
      </p:sp>
      <p:sp>
        <p:nvSpPr>
          <p:cNvPr id="1977" name="CustomShape 2"/>
          <p:cNvSpPr/>
          <p:nvPr/>
        </p:nvSpPr>
        <p:spPr>
          <a:xfrm>
            <a:off x="0" y="0"/>
            <a:ext cx="11796120" cy="11796120"/>
          </a:xfrm>
          <a:prstGeom prst="rect">
            <a:avLst/>
          </a:prstGeom>
        </p:spPr>
        <p:txBody>
          <a:bodyPr bIns="45000" lIns="90000" rIns="90000" tIns="45000"/>
          <a:p>
            <a:pPr>
              <a:lnSpc>
                <a:spcPct val="100000"/>
              </a:lnSpc>
            </a:pPr>
            <a:fld id="{91B17131-A141-4151-A1B1-D1E1017121F1}" type="slidenum">
              <a:rPr lang="fr-CA">
                <a:solidFill>
                  <a:srgbClr val="000000"/>
                </a:solidFill>
                <a:latin typeface="+mn-lt"/>
                <a:ea typeface="+mn-ea"/>
              </a:rPr>
              <a:t>&lt;numéro&gt;</a:t>
            </a:fld>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78" name="PlaceHolder 1"/>
          <p:cNvSpPr>
            <a:spLocks noGrp="1"/>
          </p:cNvSpPr>
          <p:nvPr>
            <p:ph type="body"/>
          </p:nvPr>
        </p:nvSpPr>
        <p:spPr>
          <a:xfrm>
            <a:off x="0" y="0"/>
            <a:ext cx="11796120" cy="11796120"/>
          </a:xfrm>
          <a:prstGeom prst="rect">
            <a:avLst/>
          </a:prstGeom>
        </p:spPr>
        <p:txBody>
          <a:bodyPr bIns="45000" lIns="90000" rIns="90000" tIns="45000"/>
          <a:p>
            <a:r>
              <a:rPr lang="fr-CA"/>
              <a:t>Marine debris damages marine environments causing further impact on the animals that live there. Large debris items rub against reefs moved by even a gentle swell, causing great damage. Plastics sheets and bags smother seagrass beds and mangroves, while fishing nets and fishing line wrap around reefs cutting into corals, sponges and anemones. </a:t>
            </a:r>
            <a:endParaRPr/>
          </a:p>
          <a:p>
            <a:endParaRPr/>
          </a:p>
          <a:p>
            <a:r>
              <a:rPr lang="fr-CA"/>
              <a:t>Marine debris also has a direct impact on human health and the economy. Polluted beaches are unattractive to visit and present a health risk if broken glass or personal hygiene items are present. Coastal councils that remove trash from beaches pass the expense of cleanup operations on to the local community, even though the debris may have moved there from sources outside the council area.</a:t>
            </a:r>
            <a:endParaRPr/>
          </a:p>
          <a:p>
            <a:endParaRPr/>
          </a:p>
          <a:p>
            <a:r>
              <a:rPr lang="fr-CA"/>
              <a:t>Marine debris damages recreational and commercial vessels, which sometimes require expensive repairs or the attendance of rescue services. </a:t>
            </a:r>
            <a:endParaRPr/>
          </a:p>
          <a:p>
            <a:endParaRPr/>
          </a:p>
          <a:p>
            <a:r>
              <a:rPr lang="fr-CA"/>
              <a:t>We often see marine debris washed up on beaches, but as much as 70 percent sinks to the seafloor. The need to address the marine debris issue is urgent.</a:t>
            </a:r>
            <a:endParaRPr/>
          </a:p>
        </p:txBody>
      </p:sp>
      <p:sp>
        <p:nvSpPr>
          <p:cNvPr id="1979" name="CustomShape 2"/>
          <p:cNvSpPr/>
          <p:nvPr/>
        </p:nvSpPr>
        <p:spPr>
          <a:xfrm>
            <a:off x="0" y="0"/>
            <a:ext cx="11796120" cy="11796120"/>
          </a:xfrm>
          <a:prstGeom prst="rect">
            <a:avLst/>
          </a:prstGeom>
        </p:spPr>
        <p:txBody>
          <a:bodyPr bIns="45000" lIns="90000" rIns="90000" tIns="45000"/>
          <a:p>
            <a:pPr>
              <a:lnSpc>
                <a:spcPct val="100000"/>
              </a:lnSpc>
            </a:pPr>
            <a:fld id="{01F1E131-3151-41C1-A1E1-A1310161C191}" type="slidenum">
              <a:rPr lang="fr-CA">
                <a:solidFill>
                  <a:srgbClr val="000000"/>
                </a:solidFill>
                <a:latin typeface="+mn-lt"/>
                <a:ea typeface="+mn-ea"/>
              </a:rPr>
              <a:t>&lt;numéro&gt;</a:t>
            </a:fld>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80" name="PlaceHolder 1"/>
          <p:cNvSpPr>
            <a:spLocks noGrp="1"/>
          </p:cNvSpPr>
          <p:nvPr>
            <p:ph type="body"/>
          </p:nvPr>
        </p:nvSpPr>
        <p:spPr>
          <a:xfrm>
            <a:off x="0" y="0"/>
            <a:ext cx="11796120" cy="11796120"/>
          </a:xfrm>
          <a:prstGeom prst="rect">
            <a:avLst/>
          </a:prstGeom>
        </p:spPr>
        <p:txBody>
          <a:bodyPr bIns="45000" lIns="90000" rIns="90000" tIns="45000"/>
          <a:p>
            <a:r>
              <a:rPr lang="fr-CA">
                <a:ea typeface="Calibri"/>
              </a:rPr>
              <a:t>Marine debris is our waste in the ocean. From everyday litter like plastic bags, food wrappers, drink bottles and cigarette butts, to car batteries, kitchen appliances, enormous fishing nets and industrial waste, the trash we allow in the ocean is turning our beautiful reefs, beaches and seagrass meadows into rubbish dumps. </a:t>
            </a:r>
            <a:endParaRPr/>
          </a:p>
          <a:p>
            <a:endParaRPr/>
          </a:p>
          <a:p>
            <a:r>
              <a:rPr lang="fr-CA">
                <a:ea typeface="Calibri"/>
              </a:rPr>
              <a:t>Many of our waste products, including plastics, do not biodegrade - instead they break down into smaller pieces that remain a danger to marine life as they are easily mistaken for food.</a:t>
            </a:r>
            <a:endParaRPr/>
          </a:p>
          <a:p>
            <a:endParaRPr/>
          </a:p>
        </p:txBody>
      </p:sp>
      <p:sp>
        <p:nvSpPr>
          <p:cNvPr id="1981" name="CustomShape 2"/>
          <p:cNvSpPr/>
          <p:nvPr/>
        </p:nvSpPr>
        <p:spPr>
          <a:xfrm>
            <a:off x="0" y="0"/>
            <a:ext cx="11796120" cy="11796120"/>
          </a:xfrm>
          <a:prstGeom prst="rect">
            <a:avLst/>
          </a:prstGeom>
        </p:spPr>
        <p:txBody>
          <a:bodyPr bIns="45000" lIns="90000" rIns="90000" tIns="45000"/>
          <a:p>
            <a:pPr>
              <a:lnSpc>
                <a:spcPct val="100000"/>
              </a:lnSpc>
            </a:pPr>
            <a:fld id="{61019161-21B1-4141-B181-F14151A181E1}" type="slidenum">
              <a:rPr lang="fr-CA">
                <a:solidFill>
                  <a:srgbClr val="000000"/>
                </a:solidFill>
                <a:latin typeface="+mn-lt"/>
                <a:ea typeface="+mn-ea"/>
              </a:rPr>
              <a:t>&lt;numéro&gt;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7.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8.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9.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0.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1.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2.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4.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9.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0.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1.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2.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3.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5.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6.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9.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0.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1.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2.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3.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4.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6.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7.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8.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9.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0.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81.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2.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3.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4.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5.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7.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8.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9.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0.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1.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2.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3.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4.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5.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6.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8.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9.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0.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1.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2.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3.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4.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5.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6.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7.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9.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0.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1.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2.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3.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4.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5.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6.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7.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18.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0.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1.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2.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3.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4.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5.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6.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7.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8.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9.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1.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2.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3.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4.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5.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6.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7.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8.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9.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4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2.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3.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4.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5.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6.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7.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8.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9.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50.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5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52.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53.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54.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55.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56.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57.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58.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59.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0.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61.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6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63.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64.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65.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66.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67.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68.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69.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0.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1.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2.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3.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4.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5.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6.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7.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78.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79.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0.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1.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2.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3.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4.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5.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6.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7.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8.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9.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0.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1.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2.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3.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4.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5.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6.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7.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8.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9.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00.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301.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02.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03.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04.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05.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06.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07.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08.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09.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0.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11.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12.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13.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14.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15.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16.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17.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18.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19.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0.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21.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22.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23.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24.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25.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26.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27.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28.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29.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0.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31.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32.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33.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34.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35.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36.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37.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38.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39.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0.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1.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2.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3.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4.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5.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6.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7.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8.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9.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0.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1.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2.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3.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4.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5.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6.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7.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8.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9.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0.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61.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62.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63.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64.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65.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66.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67.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68.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69.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70.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71.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72.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73.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74.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75.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76.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77.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78.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79.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0.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81.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82.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83.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84.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85.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86.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87.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88.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89.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0.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91.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92.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93.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94.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95.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96.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97.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398.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399.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00.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01.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02.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03.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04.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05.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06.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07.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08.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09.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0.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11.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12.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13.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14.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15.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16.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17.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18.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19.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0.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21.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22.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23.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24.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25.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26.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27.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28.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29.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0.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31.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32.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33.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34.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35.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36.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37.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38.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39.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0.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41.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42.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43.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44.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45.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46.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47.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48.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49.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0.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51.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52.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53.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54.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55.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56.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57.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58.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59.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0.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61.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62.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63.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64.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65.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66.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67.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68.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69.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0.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71.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72.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73.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74.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75.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76.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77.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78.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79.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0.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81.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82.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83.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84.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85.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86.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87.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88.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89.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490.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91.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92.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93.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494.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495.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496.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497.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498.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499.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00.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501.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502.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503.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504.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505.xml.rels><?xml version="1.0" encoding="UTF-8"?>
<Relationships xmlns="http://schemas.openxmlformats.org/package/2006/relationships"><Relationship Id="rId1" Type="http://schemas.openxmlformats.org/officeDocument/2006/relationships/slideMaster" Target="../slideMasters/slideMaster43.xml"/>
</Relationships>
</file>

<file path=ppt/slideLayouts/_rels/slideLayout506.xml.rels><?xml version="1.0" encoding="UTF-8"?>
<Relationships xmlns="http://schemas.openxmlformats.org/package/2006/relationships"><Relationship Id="rId1" Type="http://schemas.openxmlformats.org/officeDocument/2006/relationships/slideMaster" Target="../slideMasters/slideMaster43.xml"/>
</Relationships>
</file>

<file path=ppt/slideLayouts/_rels/slideLayout507.xml.rels><?xml version="1.0" encoding="UTF-8"?>
<Relationships xmlns="http://schemas.openxmlformats.org/package/2006/relationships"><Relationship Id="rId1" Type="http://schemas.openxmlformats.org/officeDocument/2006/relationships/slideMaster" Target="../slideMasters/slideMaster43.xml"/>
</Relationships>
</file>

<file path=ppt/slideLayouts/_rels/slideLayout508.xml.rels><?xml version="1.0" encoding="UTF-8"?>
<Relationships xmlns="http://schemas.openxmlformats.org/package/2006/relationships"><Relationship Id="rId1" Type="http://schemas.openxmlformats.org/officeDocument/2006/relationships/slideMaster" Target="../slideMasters/slideMaster43.xml"/>
</Relationships>
</file>

<file path=ppt/slideLayouts/_rels/slideLayout509.xml.rels><?xml version="1.0" encoding="UTF-8"?>
<Relationships xmlns="http://schemas.openxmlformats.org/package/2006/relationships"><Relationship Id="rId1" Type="http://schemas.openxmlformats.org/officeDocument/2006/relationships/slideMaster" Target="../slideMasters/slideMaster43.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0.xml.rels><?xml version="1.0" encoding="UTF-8"?>
<Relationships xmlns="http://schemas.openxmlformats.org/package/2006/relationships"><Relationship Id="rId1" Type="http://schemas.openxmlformats.org/officeDocument/2006/relationships/slideMaster" Target="../slideMasters/slideMaster43.xml"/>
</Relationships>
</file>

<file path=ppt/slideLayouts/_rels/slideLayout511.xml.rels><?xml version="1.0" encoding="UTF-8"?>
<Relationships xmlns="http://schemas.openxmlformats.org/package/2006/relationships"><Relationship Id="rId1" Type="http://schemas.openxmlformats.org/officeDocument/2006/relationships/slideMaster" Target="../slideMasters/slideMaster43.xml"/>
</Relationships>
</file>

<file path=ppt/slideLayouts/_rels/slideLayout512.xml.rels><?xml version="1.0" encoding="UTF-8"?>
<Relationships xmlns="http://schemas.openxmlformats.org/package/2006/relationships"><Relationship Id="rId1" Type="http://schemas.openxmlformats.org/officeDocument/2006/relationships/slideMaster" Target="../slideMasters/slideMaster43.xml"/>
</Relationships>
</file>

<file path=ppt/slideLayouts/_rels/slideLayout513.xml.rels><?xml version="1.0" encoding="UTF-8"?>
<Relationships xmlns="http://schemas.openxmlformats.org/package/2006/relationships"><Relationship Id="rId1" Type="http://schemas.openxmlformats.org/officeDocument/2006/relationships/slideMaster" Target="../slideMasters/slideMaster43.xml"/>
</Relationships>
</file>

<file path=ppt/slideLayouts/_rels/slideLayout514.xml.rels><?xml version="1.0" encoding="UTF-8"?>
<Relationships xmlns="http://schemas.openxmlformats.org/package/2006/relationships"><Relationship Id="rId1" Type="http://schemas.openxmlformats.org/officeDocument/2006/relationships/slideMaster" Target="../slideMasters/slideMaster43.xml"/>
</Relationships>
</file>

<file path=ppt/slideLayouts/_rels/slideLayout515.xml.rels><?xml version="1.0" encoding="UTF-8"?>
<Relationships xmlns="http://schemas.openxmlformats.org/package/2006/relationships"><Relationship Id="rId1" Type="http://schemas.openxmlformats.org/officeDocument/2006/relationships/slideMaster" Target="../slideMasters/slideMaster43.xml"/>
</Relationships>
</file>

<file path=ppt/slideLayouts/_rels/slideLayout516.xml.rels><?xml version="1.0" encoding="UTF-8"?>
<Relationships xmlns="http://schemas.openxmlformats.org/package/2006/relationships"><Relationship Id="rId1" Type="http://schemas.openxmlformats.org/officeDocument/2006/relationships/slideMaster" Target="../slideMasters/slideMaster43.xml"/>
</Relationships>
</file>

<file path=ppt/slideLayouts/_rels/slideLayout517.xml.rels><?xml version="1.0" encoding="UTF-8"?>
<Relationships xmlns="http://schemas.openxmlformats.org/package/2006/relationships"><Relationship Id="rId1" Type="http://schemas.openxmlformats.org/officeDocument/2006/relationships/slideMaster" Target="../slideMasters/slideMaster44.xml"/>
</Relationships>
</file>

<file path=ppt/slideLayouts/_rels/slideLayout518.xml.rels><?xml version="1.0" encoding="UTF-8"?>
<Relationships xmlns="http://schemas.openxmlformats.org/package/2006/relationships"><Relationship Id="rId1" Type="http://schemas.openxmlformats.org/officeDocument/2006/relationships/slideMaster" Target="../slideMasters/slideMaster44.xml"/>
</Relationships>
</file>

<file path=ppt/slideLayouts/_rels/slideLayout519.xml.rels><?xml version="1.0" encoding="UTF-8"?>
<Relationships xmlns="http://schemas.openxmlformats.org/package/2006/relationships"><Relationship Id="rId1" Type="http://schemas.openxmlformats.org/officeDocument/2006/relationships/slideMaster" Target="../slideMasters/slideMaster44.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0.xml.rels><?xml version="1.0" encoding="UTF-8"?>
<Relationships xmlns="http://schemas.openxmlformats.org/package/2006/relationships"><Relationship Id="rId1" Type="http://schemas.openxmlformats.org/officeDocument/2006/relationships/slideMaster" Target="../slideMasters/slideMaster44.xml"/>
</Relationships>
</file>

<file path=ppt/slideLayouts/_rels/slideLayout521.xml.rels><?xml version="1.0" encoding="UTF-8"?>
<Relationships xmlns="http://schemas.openxmlformats.org/package/2006/relationships"><Relationship Id="rId1" Type="http://schemas.openxmlformats.org/officeDocument/2006/relationships/slideMaster" Target="../slideMasters/slideMaster44.xml"/>
</Relationships>
</file>

<file path=ppt/slideLayouts/_rels/slideLayout522.xml.rels><?xml version="1.0" encoding="UTF-8"?>
<Relationships xmlns="http://schemas.openxmlformats.org/package/2006/relationships"><Relationship Id="rId1" Type="http://schemas.openxmlformats.org/officeDocument/2006/relationships/slideMaster" Target="../slideMasters/slideMaster44.xml"/>
</Relationships>
</file>

<file path=ppt/slideLayouts/_rels/slideLayout523.xml.rels><?xml version="1.0" encoding="UTF-8"?>
<Relationships xmlns="http://schemas.openxmlformats.org/package/2006/relationships"><Relationship Id="rId1" Type="http://schemas.openxmlformats.org/officeDocument/2006/relationships/slideMaster" Target="../slideMasters/slideMaster44.xml"/>
</Relationships>
</file>

<file path=ppt/slideLayouts/_rels/slideLayout524.xml.rels><?xml version="1.0" encoding="UTF-8"?>
<Relationships xmlns="http://schemas.openxmlformats.org/package/2006/relationships"><Relationship Id="rId1" Type="http://schemas.openxmlformats.org/officeDocument/2006/relationships/slideMaster" Target="../slideMasters/slideMaster44.xml"/>
</Relationships>
</file>

<file path=ppt/slideLayouts/_rels/slideLayout525.xml.rels><?xml version="1.0" encoding="UTF-8"?>
<Relationships xmlns="http://schemas.openxmlformats.org/package/2006/relationships"><Relationship Id="rId1" Type="http://schemas.openxmlformats.org/officeDocument/2006/relationships/slideMaster" Target="../slideMasters/slideMaster44.xml"/>
</Relationships>
</file>

<file path=ppt/slideLayouts/_rels/slideLayout526.xml.rels><?xml version="1.0" encoding="UTF-8"?>
<Relationships xmlns="http://schemas.openxmlformats.org/package/2006/relationships"><Relationship Id="rId1" Type="http://schemas.openxmlformats.org/officeDocument/2006/relationships/slideMaster" Target="../slideMasters/slideMaster44.xml"/>
</Relationships>
</file>

<file path=ppt/slideLayouts/_rels/slideLayout527.xml.rels><?xml version="1.0" encoding="UTF-8"?>
<Relationships xmlns="http://schemas.openxmlformats.org/package/2006/relationships"><Relationship Id="rId1" Type="http://schemas.openxmlformats.org/officeDocument/2006/relationships/slideMaster" Target="../slideMasters/slideMaster44.xml"/>
</Relationships>
</file>

<file path=ppt/slideLayouts/_rels/slideLayout528.xml.rels><?xml version="1.0" encoding="UTF-8"?>
<Relationships xmlns="http://schemas.openxmlformats.org/package/2006/relationships"><Relationship Id="rId1" Type="http://schemas.openxmlformats.org/officeDocument/2006/relationships/slideMaster" Target="../slideMasters/slideMaster44.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4"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25"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86"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287"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28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289"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29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9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292"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293"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9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95"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296"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297"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9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300"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301"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30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03"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304"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30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0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307"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308"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309"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1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1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312"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7"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28"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29"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30"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31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17"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31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19"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32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21"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322"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32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324"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32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2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327"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328"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32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30"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331"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332"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33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34"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335"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336"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33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38"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339"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34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4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342"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343"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344"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2"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33"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4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4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347"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35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52"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54"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35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56"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357"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35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359"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36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6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362"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363"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36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65"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366"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367"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36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6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370"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371"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37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73"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374"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37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7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377"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378"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379"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8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8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382"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38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87"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38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89"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39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91"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392"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39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394"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39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9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397"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398"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8"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39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00"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401"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402"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40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04"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405"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406"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40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08"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409"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41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1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412"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413"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414"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41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1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417"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14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2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22"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14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2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24"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14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2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26"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427"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14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42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0"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15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429"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15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43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3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432"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433"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15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43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35"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436"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437"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15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43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3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440"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441"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15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44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43"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444"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15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44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4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447"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448"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449"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15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45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5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452"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15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5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5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57"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15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5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59"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2"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43"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16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6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61"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462"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16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46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16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464"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16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46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6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467"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468"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16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46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70"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471"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472"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16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47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74"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475"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476"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16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47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78"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479"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16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48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8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482"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483"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484"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16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48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8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487"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169.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170.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9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92"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171.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9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94"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172.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9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96"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497"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173.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49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174.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499"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175.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0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0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502"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503"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176.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0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05"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506"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507"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177.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50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0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510"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511"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178.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51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13"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514"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179.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51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1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517"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518"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519"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45"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180.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52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2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522"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18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8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2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27"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18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52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29"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18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53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31"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532"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18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53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18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34"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18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3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3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537"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538"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18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3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40"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541"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542"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18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54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44"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545"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546"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7"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48"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49"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19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54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48"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549"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19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55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5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552"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553"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554"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19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55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5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557"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19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9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6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62"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19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56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64"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19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56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66"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567"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19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56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19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69"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19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7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7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572"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573"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1"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52"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53"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20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7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75"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576"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577"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20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57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7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580"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581"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20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58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83"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584"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20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58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8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587"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588"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589"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20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59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9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592"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20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0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9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97"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20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59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99"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20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60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01"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602"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20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60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5"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56"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57"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21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604"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21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60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0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607"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608"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21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60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10"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611"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612"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21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61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14"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615"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616"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21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1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18"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619"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21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2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2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622"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623"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624"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21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62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2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627"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21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1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63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32"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21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63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34"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9"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60"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22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63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36"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637"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22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63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22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639"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22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64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4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642"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643"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22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64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45"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646"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647"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22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64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4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650"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651"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22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5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53"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654"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22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5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5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657"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658"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659"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22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66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6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662"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229.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2"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63"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64"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65"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230.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66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67"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231.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66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69"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232.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67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71"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672"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233.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67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234.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674"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235.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67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7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677"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678"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236.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67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80"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681"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682"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237.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68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84"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685"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686"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238.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8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88"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689"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239.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9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9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692"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693"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694"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7"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68"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240.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69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9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697"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24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4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70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02"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24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70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04"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24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70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06"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707"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24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70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24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709"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24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71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1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712"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713"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24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71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15"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716"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717"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24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71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1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720"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721"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5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72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23"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724"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25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72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2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727"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728"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729"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25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3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3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732"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25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5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73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37"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25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73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39"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25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74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41"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742"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25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74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25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744"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25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74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4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747"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748"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3"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26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74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50"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751"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752"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26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75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54"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755"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756"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26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75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58"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759"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26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76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6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762"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763"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764"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26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6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6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767"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26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77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72"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26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77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74"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26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77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76"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777"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26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77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5"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27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779"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27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78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8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782"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783"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27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78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85"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786"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787"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27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78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8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790"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791"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27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79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93"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794"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27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79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9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797"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798"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799"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27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80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0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802"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27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7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80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07"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27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80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09"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7"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78"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28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81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11"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812"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28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81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28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814"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28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81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1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817"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818"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28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81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20"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821"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822"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28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82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24"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825"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826"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28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82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28"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829"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28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83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3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832"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833"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834"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28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83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3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837"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289.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290.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84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42"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291.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84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44"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292.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84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46"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847"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293.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84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294.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849"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295.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85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5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852"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853"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296.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85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55"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856"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857"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297.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85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5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860"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861"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298.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86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63"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864"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299.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86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6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867"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868"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869"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80"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300.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87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7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872"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30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0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87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77"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30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87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79"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30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88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81"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882"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30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88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30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884"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30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88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8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887"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888"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30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88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90"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891"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892"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30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89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94"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895"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896"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2"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83"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84"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3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89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98"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899"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3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90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0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902"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903"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904"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3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90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0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907"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3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91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12"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3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91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14"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3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1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16"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917"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3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91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3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919"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3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92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2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922"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923"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6"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87"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88"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3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92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25"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926"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927"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3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92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2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930"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931"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3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93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33"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934"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3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93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3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937"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938"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939"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3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94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4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942"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3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94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47"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3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94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49"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3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5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51"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952"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3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95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0"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91"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92"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3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954"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3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95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5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957"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958"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3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95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60"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961"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962"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3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96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64"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965"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966"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3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96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68"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969"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3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97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7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972"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973"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974"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3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97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7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977"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33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3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98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82"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33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98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84"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4"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95"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34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8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86"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987"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34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98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34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989"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34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99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9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992"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993"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34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99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95"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996"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997"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34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99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9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000"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001"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34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00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03"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1004"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34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00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0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007"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008"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1009"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34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01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1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012"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349.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7"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98"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99"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100"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350.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01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17"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351.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01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19"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352.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02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21"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022"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353.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02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354.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024"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355.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02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2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027"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1028"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356.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02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30"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031"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032"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357.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03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34"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035"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036"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358.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03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38"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1039"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359.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04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4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042"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043"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1044"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2"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03"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360.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04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4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047"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36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6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05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52"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36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05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54"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36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05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56"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057"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36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05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36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059"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36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06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6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062"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1063"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36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06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65"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066"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067"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36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06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6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070"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071"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7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07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73"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1074"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37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07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7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077"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078"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1079"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37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08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8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082"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37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7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08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87"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37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08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89"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37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09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91"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092"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37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09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37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094"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37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09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9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097"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1098"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8"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38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09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00"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101"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102"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38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10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04"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105"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106"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38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10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08"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1109"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38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11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1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112"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113"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1114"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38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11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1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117"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38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8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12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22"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38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12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24"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38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12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26"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127"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38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12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0"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39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129"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39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13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3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132"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1133"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39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13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35"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136"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137"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39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13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3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140"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141"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39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14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43"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1144"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39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14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4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147"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148"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1149"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39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15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5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152"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39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9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15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57"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39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15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59"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8"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2"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13"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40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16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61"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162"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40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16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40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164"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40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16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6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167"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1168"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40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16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70"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171"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172"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40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17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74"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175"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176"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40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17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78"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1179"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40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18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8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182"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183"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1184"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40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18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8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187"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409.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410.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19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92"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411.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19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94"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412.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19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96"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197"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413.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19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414.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199"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415.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20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0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202"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1203"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416.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20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05"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206"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207"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417.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20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0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210"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211"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418.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21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13"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1214"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419.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21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1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217"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218"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1219"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15"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420.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22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2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222"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42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42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22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27"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42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22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29"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42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23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31"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232"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42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3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42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234"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42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23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3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237"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1238"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42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23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40"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241"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242"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42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24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44"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245"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246"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7"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18"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119"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43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24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48"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1249"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43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25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5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252"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253"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1254"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43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25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5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257"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43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43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26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62"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43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26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64"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43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26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66"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267"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43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6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43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269"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43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27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7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272"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1273"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1"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22"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23"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44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27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75"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276"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277"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44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27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7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280"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281"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44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28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83"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1284"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44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28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8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287"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288"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1289"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44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29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9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292"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44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44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29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97"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44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29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99"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44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30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01"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302"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44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30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5"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26"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27"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45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304"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45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30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0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307"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1308"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45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30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10"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311"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312"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45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31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14"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315"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316"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45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31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18"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1319"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45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32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2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322"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323"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1324"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45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32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2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327"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45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45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33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32"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45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33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34"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9"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130"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46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33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36"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337"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46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33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46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339"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46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34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4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342"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1343"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46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34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45"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346"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347"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46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34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4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350"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351"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46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35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53"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1354"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46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35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5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357"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358"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1359"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46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36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6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362"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469.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2"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33"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34"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135"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470.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36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67"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471.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36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69"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472.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37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71"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372"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473.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37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474.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374"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475.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37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7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377"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1378"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476.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37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80"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381"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382"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477.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38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84"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385"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386"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478.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38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88"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1389"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479.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39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9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392"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393"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1394"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7"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38"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480.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39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9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397"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48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48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40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02"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48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40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04"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48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40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06"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407"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48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40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48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409"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48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41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1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412"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1413"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48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41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15"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416"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417"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48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41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1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420"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421"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49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42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23"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1424"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49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42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2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427"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428"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1429"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49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43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3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432"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49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49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43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37"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49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43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39"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49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44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41"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442"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49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44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49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444"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49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44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4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447"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1448"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3"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50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44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50"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451"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452"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50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45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54"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455"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456"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50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45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58"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1459"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50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46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6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462"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463"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1464"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50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46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6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467"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50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50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47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72"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50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47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74"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50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47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76"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477"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50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47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5"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51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479"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51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48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8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482"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1483"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51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48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85"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486"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487"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51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48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8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490"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491"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51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49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93"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1494"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51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49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9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497"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498"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1499"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51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50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50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502"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51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51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50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506"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51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50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508"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7"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48"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52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50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510"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511"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52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51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52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513"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52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51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515"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516"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1517"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52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51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519"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520"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521"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52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52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523"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524"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525"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52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52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527"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1528"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52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52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530"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531"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532"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1533"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52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53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535"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536"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50"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52"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53"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154"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56"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57"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58"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60"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61"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62"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64"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165"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67"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68"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69"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170"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72"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73"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77"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79"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81"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82"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84"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8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87"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188"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90"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91"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92"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94"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95"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96"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3"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14"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98"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199"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0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202"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203"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204"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0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207"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12"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14"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16"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217"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21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219"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2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222"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223"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6"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7"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8"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25"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226"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227"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2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230"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231"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33"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234"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3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237"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238"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239"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4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242"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24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47"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49"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51"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252"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25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0"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21"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22"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254"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5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257"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258"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60"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261"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262"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64"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265"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266"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68"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269"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7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272"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273"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274"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7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277"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28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82"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84"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10.jpeg"/><Relationship Id="rId3" Type="http://schemas.openxmlformats.org/officeDocument/2006/relationships/slideLayout" Target="../slideLayouts/slideLayout109.xml"/><Relationship Id="rId4" Type="http://schemas.openxmlformats.org/officeDocument/2006/relationships/slideLayout" Target="../slideLayouts/slideLayout110.xml"/><Relationship Id="rId5" Type="http://schemas.openxmlformats.org/officeDocument/2006/relationships/slideLayout" Target="../slideLayouts/slideLayout111.xml"/><Relationship Id="rId6" Type="http://schemas.openxmlformats.org/officeDocument/2006/relationships/slideLayout" Target="../slideLayouts/slideLayout112.xml"/><Relationship Id="rId7" Type="http://schemas.openxmlformats.org/officeDocument/2006/relationships/slideLayout" Target="../slideLayouts/slideLayout113.xml"/><Relationship Id="rId8" Type="http://schemas.openxmlformats.org/officeDocument/2006/relationships/slideLayout" Target="../slideLayouts/slideLayout114.xml"/><Relationship Id="rId9" Type="http://schemas.openxmlformats.org/officeDocument/2006/relationships/slideLayout" Target="../slideLayouts/slideLayout115.xml"/><Relationship Id="rId10" Type="http://schemas.openxmlformats.org/officeDocument/2006/relationships/slideLayout" Target="../slideLayouts/slideLayout116.xml"/><Relationship Id="rId11" Type="http://schemas.openxmlformats.org/officeDocument/2006/relationships/slideLayout" Target="../slideLayouts/slideLayout117.xml"/><Relationship Id="rId12" Type="http://schemas.openxmlformats.org/officeDocument/2006/relationships/slideLayout" Target="../slideLayouts/slideLayout118.xml"/><Relationship Id="rId13" Type="http://schemas.openxmlformats.org/officeDocument/2006/relationships/slideLayout" Target="../slideLayouts/slideLayout119.xml"/><Relationship Id="rId14"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11.jpeg"/><Relationship Id="rId3" Type="http://schemas.openxmlformats.org/officeDocument/2006/relationships/slideLayout" Target="../slideLayouts/slideLayout121.xml"/><Relationship Id="rId4" Type="http://schemas.openxmlformats.org/officeDocument/2006/relationships/slideLayout" Target="../slideLayouts/slideLayout122.xml"/><Relationship Id="rId5" Type="http://schemas.openxmlformats.org/officeDocument/2006/relationships/slideLayout" Target="../slideLayouts/slideLayout123.xml"/><Relationship Id="rId6" Type="http://schemas.openxmlformats.org/officeDocument/2006/relationships/slideLayout" Target="../slideLayouts/slideLayout124.xml"/><Relationship Id="rId7" Type="http://schemas.openxmlformats.org/officeDocument/2006/relationships/slideLayout" Target="../slideLayouts/slideLayout125.xml"/><Relationship Id="rId8" Type="http://schemas.openxmlformats.org/officeDocument/2006/relationships/slideLayout" Target="../slideLayouts/slideLayout126.xml"/><Relationship Id="rId9" Type="http://schemas.openxmlformats.org/officeDocument/2006/relationships/slideLayout" Target="../slideLayouts/slideLayout127.xml"/><Relationship Id="rId10" Type="http://schemas.openxmlformats.org/officeDocument/2006/relationships/slideLayout" Target="../slideLayouts/slideLayout128.xml"/><Relationship Id="rId11" Type="http://schemas.openxmlformats.org/officeDocument/2006/relationships/slideLayout" Target="../slideLayouts/slideLayout129.xml"/><Relationship Id="rId12" Type="http://schemas.openxmlformats.org/officeDocument/2006/relationships/slideLayout" Target="../slideLayouts/slideLayout130.xml"/><Relationship Id="rId13" Type="http://schemas.openxmlformats.org/officeDocument/2006/relationships/slideLayout" Target="../slideLayouts/slideLayout131.xml"/><Relationship Id="rId14"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12.jpeg"/><Relationship Id="rId3" Type="http://schemas.openxmlformats.org/officeDocument/2006/relationships/slideLayout" Target="../slideLayouts/slideLayout133.xml"/><Relationship Id="rId4" Type="http://schemas.openxmlformats.org/officeDocument/2006/relationships/slideLayout" Target="../slideLayouts/slideLayout134.xml"/><Relationship Id="rId5" Type="http://schemas.openxmlformats.org/officeDocument/2006/relationships/slideLayout" Target="../slideLayouts/slideLayout135.xml"/><Relationship Id="rId6" Type="http://schemas.openxmlformats.org/officeDocument/2006/relationships/slideLayout" Target="../slideLayouts/slideLayout136.xml"/><Relationship Id="rId7" Type="http://schemas.openxmlformats.org/officeDocument/2006/relationships/slideLayout" Target="../slideLayouts/slideLayout137.xml"/><Relationship Id="rId8" Type="http://schemas.openxmlformats.org/officeDocument/2006/relationships/slideLayout" Target="../slideLayouts/slideLayout138.xml"/><Relationship Id="rId9" Type="http://schemas.openxmlformats.org/officeDocument/2006/relationships/slideLayout" Target="../slideLayouts/slideLayout139.xml"/><Relationship Id="rId10" Type="http://schemas.openxmlformats.org/officeDocument/2006/relationships/slideLayout" Target="../slideLayouts/slideLayout140.xml"/><Relationship Id="rId11" Type="http://schemas.openxmlformats.org/officeDocument/2006/relationships/slideLayout" Target="../slideLayouts/slideLayout141.xml"/><Relationship Id="rId12" Type="http://schemas.openxmlformats.org/officeDocument/2006/relationships/slideLayout" Target="../slideLayouts/slideLayout142.xml"/><Relationship Id="rId13" Type="http://schemas.openxmlformats.org/officeDocument/2006/relationships/slideLayout" Target="../slideLayouts/slideLayout143.xml"/><Relationship Id="rId14" Type="http://schemas.openxmlformats.org/officeDocument/2006/relationships/slideLayout" Target="../slideLayouts/slideLayout144.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image" Target="../media/image13.jpeg"/><Relationship Id="rId3" Type="http://schemas.openxmlformats.org/officeDocument/2006/relationships/slideLayout" Target="../slideLayouts/slideLayout145.xml"/><Relationship Id="rId4" Type="http://schemas.openxmlformats.org/officeDocument/2006/relationships/slideLayout" Target="../slideLayouts/slideLayout146.xml"/><Relationship Id="rId5" Type="http://schemas.openxmlformats.org/officeDocument/2006/relationships/slideLayout" Target="../slideLayouts/slideLayout147.xml"/><Relationship Id="rId6" Type="http://schemas.openxmlformats.org/officeDocument/2006/relationships/slideLayout" Target="../slideLayouts/slideLayout148.xml"/><Relationship Id="rId7" Type="http://schemas.openxmlformats.org/officeDocument/2006/relationships/slideLayout" Target="../slideLayouts/slideLayout149.xml"/><Relationship Id="rId8" Type="http://schemas.openxmlformats.org/officeDocument/2006/relationships/slideLayout" Target="../slideLayouts/slideLayout150.xml"/><Relationship Id="rId9" Type="http://schemas.openxmlformats.org/officeDocument/2006/relationships/slideLayout" Target="../slideLayouts/slideLayout151.xml"/><Relationship Id="rId10" Type="http://schemas.openxmlformats.org/officeDocument/2006/relationships/slideLayout" Target="../slideLayouts/slideLayout152.xml"/><Relationship Id="rId11" Type="http://schemas.openxmlformats.org/officeDocument/2006/relationships/slideLayout" Target="../slideLayouts/slideLayout153.xml"/><Relationship Id="rId12" Type="http://schemas.openxmlformats.org/officeDocument/2006/relationships/slideLayout" Target="../slideLayouts/slideLayout154.xml"/><Relationship Id="rId13" Type="http://schemas.openxmlformats.org/officeDocument/2006/relationships/slideLayout" Target="../slideLayouts/slideLayout155.xml"/><Relationship Id="rId14" Type="http://schemas.openxmlformats.org/officeDocument/2006/relationships/slideLayout" Target="../slideLayouts/slideLayout156.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image" Target="../media/image14.jpeg"/><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 Id="rId11" Type="http://schemas.openxmlformats.org/officeDocument/2006/relationships/slideLayout" Target="../slideLayouts/slideLayout165.xml"/><Relationship Id="rId12" Type="http://schemas.openxmlformats.org/officeDocument/2006/relationships/slideLayout" Target="../slideLayouts/slideLayout166.xml"/><Relationship Id="rId13" Type="http://schemas.openxmlformats.org/officeDocument/2006/relationships/slideLayout" Target="../slideLayouts/slideLayout167.xml"/><Relationship Id="rId14" Type="http://schemas.openxmlformats.org/officeDocument/2006/relationships/slideLayout" Target="../slideLayouts/slideLayout168.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image" Target="../media/image15.jpeg"/><Relationship Id="rId3" Type="http://schemas.openxmlformats.org/officeDocument/2006/relationships/slideLayout" Target="../slideLayouts/slideLayout169.xml"/><Relationship Id="rId4" Type="http://schemas.openxmlformats.org/officeDocument/2006/relationships/slideLayout" Target="../slideLayouts/slideLayout170.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9" Type="http://schemas.openxmlformats.org/officeDocument/2006/relationships/slideLayout" Target="../slideLayouts/slideLayout175.xml"/><Relationship Id="rId10" Type="http://schemas.openxmlformats.org/officeDocument/2006/relationships/slideLayout" Target="../slideLayouts/slideLayout176.xml"/><Relationship Id="rId11" Type="http://schemas.openxmlformats.org/officeDocument/2006/relationships/slideLayout" Target="../slideLayouts/slideLayout177.xml"/><Relationship Id="rId12" Type="http://schemas.openxmlformats.org/officeDocument/2006/relationships/slideLayout" Target="../slideLayouts/slideLayout178.xml"/><Relationship Id="rId13" Type="http://schemas.openxmlformats.org/officeDocument/2006/relationships/slideLayout" Target="../slideLayouts/slideLayout179.xml"/><Relationship Id="rId14" Type="http://schemas.openxmlformats.org/officeDocument/2006/relationships/slideLayout" Target="../slideLayouts/slideLayout180.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image" Target="../media/image16.jpeg"/><Relationship Id="rId3" Type="http://schemas.openxmlformats.org/officeDocument/2006/relationships/slideLayout" Target="../slideLayouts/slideLayout181.xml"/><Relationship Id="rId4" Type="http://schemas.openxmlformats.org/officeDocument/2006/relationships/slideLayout" Target="../slideLayouts/slideLayout182.xml"/><Relationship Id="rId5" Type="http://schemas.openxmlformats.org/officeDocument/2006/relationships/slideLayout" Target="../slideLayouts/slideLayout183.xml"/><Relationship Id="rId6" Type="http://schemas.openxmlformats.org/officeDocument/2006/relationships/slideLayout" Target="../slideLayouts/slideLayout184.xml"/><Relationship Id="rId7" Type="http://schemas.openxmlformats.org/officeDocument/2006/relationships/slideLayout" Target="../slideLayouts/slideLayout185.xml"/><Relationship Id="rId8" Type="http://schemas.openxmlformats.org/officeDocument/2006/relationships/slideLayout" Target="../slideLayouts/slideLayout186.xml"/><Relationship Id="rId9" Type="http://schemas.openxmlformats.org/officeDocument/2006/relationships/slideLayout" Target="../slideLayouts/slideLayout187.xml"/><Relationship Id="rId10" Type="http://schemas.openxmlformats.org/officeDocument/2006/relationships/slideLayout" Target="../slideLayouts/slideLayout188.xml"/><Relationship Id="rId11" Type="http://schemas.openxmlformats.org/officeDocument/2006/relationships/slideLayout" Target="../slideLayouts/slideLayout189.xml"/><Relationship Id="rId12" Type="http://schemas.openxmlformats.org/officeDocument/2006/relationships/slideLayout" Target="../slideLayouts/slideLayout190.xml"/><Relationship Id="rId13" Type="http://schemas.openxmlformats.org/officeDocument/2006/relationships/slideLayout" Target="../slideLayouts/slideLayout191.xml"/><Relationship Id="rId14" Type="http://schemas.openxmlformats.org/officeDocument/2006/relationships/slideLayout" Target="../slideLayouts/slideLayout192.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image" Target="../media/image17.jpeg"/><Relationship Id="rId3" Type="http://schemas.openxmlformats.org/officeDocument/2006/relationships/slideLayout" Target="../slideLayouts/slideLayout193.xml"/><Relationship Id="rId4" Type="http://schemas.openxmlformats.org/officeDocument/2006/relationships/slideLayout" Target="../slideLayouts/slideLayout194.xml"/><Relationship Id="rId5" Type="http://schemas.openxmlformats.org/officeDocument/2006/relationships/slideLayout" Target="../slideLayouts/slideLayout195.xml"/><Relationship Id="rId6" Type="http://schemas.openxmlformats.org/officeDocument/2006/relationships/slideLayout" Target="../slideLayouts/slideLayout196.xml"/><Relationship Id="rId7" Type="http://schemas.openxmlformats.org/officeDocument/2006/relationships/slideLayout" Target="../slideLayouts/slideLayout197.xml"/><Relationship Id="rId8" Type="http://schemas.openxmlformats.org/officeDocument/2006/relationships/slideLayout" Target="../slideLayouts/slideLayout198.xml"/><Relationship Id="rId9" Type="http://schemas.openxmlformats.org/officeDocument/2006/relationships/slideLayout" Target="../slideLayouts/slideLayout199.xml"/><Relationship Id="rId10" Type="http://schemas.openxmlformats.org/officeDocument/2006/relationships/slideLayout" Target="../slideLayouts/slideLayout200.xml"/><Relationship Id="rId11" Type="http://schemas.openxmlformats.org/officeDocument/2006/relationships/slideLayout" Target="../slideLayouts/slideLayout201.xml"/><Relationship Id="rId12" Type="http://schemas.openxmlformats.org/officeDocument/2006/relationships/slideLayout" Target="../slideLayouts/slideLayout202.xml"/><Relationship Id="rId13" Type="http://schemas.openxmlformats.org/officeDocument/2006/relationships/slideLayout" Target="../slideLayouts/slideLayout203.xml"/><Relationship Id="rId14" Type="http://schemas.openxmlformats.org/officeDocument/2006/relationships/slideLayout" Target="../slideLayouts/slideLayout204.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image" Target="../media/image18.jpeg"/><Relationship Id="rId3" Type="http://schemas.openxmlformats.org/officeDocument/2006/relationships/slideLayout" Target="../slideLayouts/slideLayout205.xml"/><Relationship Id="rId4" Type="http://schemas.openxmlformats.org/officeDocument/2006/relationships/slideLayout" Target="../slideLayouts/slideLayout206.xml"/><Relationship Id="rId5" Type="http://schemas.openxmlformats.org/officeDocument/2006/relationships/slideLayout" Target="../slideLayouts/slideLayout207.xml"/><Relationship Id="rId6" Type="http://schemas.openxmlformats.org/officeDocument/2006/relationships/slideLayout" Target="../slideLayouts/slideLayout208.xml"/><Relationship Id="rId7" Type="http://schemas.openxmlformats.org/officeDocument/2006/relationships/slideLayout" Target="../slideLayouts/slideLayout209.xml"/><Relationship Id="rId8" Type="http://schemas.openxmlformats.org/officeDocument/2006/relationships/slideLayout" Target="../slideLayouts/slideLayout210.xml"/><Relationship Id="rId9" Type="http://schemas.openxmlformats.org/officeDocument/2006/relationships/slideLayout" Target="../slideLayouts/slideLayout211.xml"/><Relationship Id="rId10" Type="http://schemas.openxmlformats.org/officeDocument/2006/relationships/slideLayout" Target="../slideLayouts/slideLayout212.xml"/><Relationship Id="rId11" Type="http://schemas.openxmlformats.org/officeDocument/2006/relationships/slideLayout" Target="../slideLayouts/slideLayout213.xml"/><Relationship Id="rId12" Type="http://schemas.openxmlformats.org/officeDocument/2006/relationships/slideLayout" Target="../slideLayouts/slideLayout214.xml"/><Relationship Id="rId13" Type="http://schemas.openxmlformats.org/officeDocument/2006/relationships/slideLayout" Target="../slideLayouts/slideLayout215.xml"/><Relationship Id="rId14" Type="http://schemas.openxmlformats.org/officeDocument/2006/relationships/slideLayout" Target="../slideLayouts/slideLayout216.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image" Target="../media/image19.jpeg"/><Relationship Id="rId3" Type="http://schemas.openxmlformats.org/officeDocument/2006/relationships/slideLayout" Target="../slideLayouts/slideLayout217.xml"/><Relationship Id="rId4" Type="http://schemas.openxmlformats.org/officeDocument/2006/relationships/slideLayout" Target="../slideLayouts/slideLayout218.xml"/><Relationship Id="rId5" Type="http://schemas.openxmlformats.org/officeDocument/2006/relationships/slideLayout" Target="../slideLayouts/slideLayout219.xml"/><Relationship Id="rId6" Type="http://schemas.openxmlformats.org/officeDocument/2006/relationships/slideLayout" Target="../slideLayouts/slideLayout220.xml"/><Relationship Id="rId7" Type="http://schemas.openxmlformats.org/officeDocument/2006/relationships/slideLayout" Target="../slideLayouts/slideLayout221.xml"/><Relationship Id="rId8" Type="http://schemas.openxmlformats.org/officeDocument/2006/relationships/slideLayout" Target="../slideLayouts/slideLayout222.xml"/><Relationship Id="rId9" Type="http://schemas.openxmlformats.org/officeDocument/2006/relationships/slideLayout" Target="../slideLayouts/slideLayout223.xml"/><Relationship Id="rId10" Type="http://schemas.openxmlformats.org/officeDocument/2006/relationships/slideLayout" Target="../slideLayouts/slideLayout224.xml"/><Relationship Id="rId11" Type="http://schemas.openxmlformats.org/officeDocument/2006/relationships/slideLayout" Target="../slideLayouts/slideLayout225.xml"/><Relationship Id="rId12" Type="http://schemas.openxmlformats.org/officeDocument/2006/relationships/slideLayout" Target="../slideLayouts/slideLayout226.xml"/><Relationship Id="rId13" Type="http://schemas.openxmlformats.org/officeDocument/2006/relationships/slideLayout" Target="../slideLayouts/slideLayout227.xml"/><Relationship Id="rId14" Type="http://schemas.openxmlformats.org/officeDocument/2006/relationships/slideLayout" Target="../slideLayouts/slideLayout228.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image" Target="../media/image20.jpeg"/><Relationship Id="rId3" Type="http://schemas.openxmlformats.org/officeDocument/2006/relationships/slideLayout" Target="../slideLayouts/slideLayout229.xml"/><Relationship Id="rId4" Type="http://schemas.openxmlformats.org/officeDocument/2006/relationships/slideLayout" Target="../slideLayouts/slideLayout230.xml"/><Relationship Id="rId5" Type="http://schemas.openxmlformats.org/officeDocument/2006/relationships/slideLayout" Target="../slideLayouts/slideLayout231.xml"/><Relationship Id="rId6" Type="http://schemas.openxmlformats.org/officeDocument/2006/relationships/slideLayout" Target="../slideLayouts/slideLayout232.xml"/><Relationship Id="rId7" Type="http://schemas.openxmlformats.org/officeDocument/2006/relationships/slideLayout" Target="../slideLayouts/slideLayout233.xml"/><Relationship Id="rId8" Type="http://schemas.openxmlformats.org/officeDocument/2006/relationships/slideLayout" Target="../slideLayouts/slideLayout234.xml"/><Relationship Id="rId9" Type="http://schemas.openxmlformats.org/officeDocument/2006/relationships/slideLayout" Target="../slideLayouts/slideLayout235.xml"/><Relationship Id="rId10" Type="http://schemas.openxmlformats.org/officeDocument/2006/relationships/slideLayout" Target="../slideLayouts/slideLayout236.xml"/><Relationship Id="rId11" Type="http://schemas.openxmlformats.org/officeDocument/2006/relationships/slideLayout" Target="../slideLayouts/slideLayout237.xml"/><Relationship Id="rId12" Type="http://schemas.openxmlformats.org/officeDocument/2006/relationships/slideLayout" Target="../slideLayouts/slideLayout238.xml"/><Relationship Id="rId13" Type="http://schemas.openxmlformats.org/officeDocument/2006/relationships/slideLayout" Target="../slideLayouts/slideLayout239.xml"/><Relationship Id="rId14" Type="http://schemas.openxmlformats.org/officeDocument/2006/relationships/slideLayout" Target="../slideLayouts/slideLayout24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image" Target="../media/image21.jpeg"/><Relationship Id="rId3" Type="http://schemas.openxmlformats.org/officeDocument/2006/relationships/slideLayout" Target="../slideLayouts/slideLayout241.xml"/><Relationship Id="rId4" Type="http://schemas.openxmlformats.org/officeDocument/2006/relationships/slideLayout" Target="../slideLayouts/slideLayout242.xml"/><Relationship Id="rId5" Type="http://schemas.openxmlformats.org/officeDocument/2006/relationships/slideLayout" Target="../slideLayouts/slideLayout243.xml"/><Relationship Id="rId6" Type="http://schemas.openxmlformats.org/officeDocument/2006/relationships/slideLayout" Target="../slideLayouts/slideLayout244.xml"/><Relationship Id="rId7" Type="http://schemas.openxmlformats.org/officeDocument/2006/relationships/slideLayout" Target="../slideLayouts/slideLayout245.xml"/><Relationship Id="rId8" Type="http://schemas.openxmlformats.org/officeDocument/2006/relationships/slideLayout" Target="../slideLayouts/slideLayout246.xml"/><Relationship Id="rId9" Type="http://schemas.openxmlformats.org/officeDocument/2006/relationships/slideLayout" Target="../slideLayouts/slideLayout247.xml"/><Relationship Id="rId10" Type="http://schemas.openxmlformats.org/officeDocument/2006/relationships/slideLayout" Target="../slideLayouts/slideLayout248.xml"/><Relationship Id="rId11" Type="http://schemas.openxmlformats.org/officeDocument/2006/relationships/slideLayout" Target="../slideLayouts/slideLayout249.xml"/><Relationship Id="rId12" Type="http://schemas.openxmlformats.org/officeDocument/2006/relationships/slideLayout" Target="../slideLayouts/slideLayout250.xml"/><Relationship Id="rId13" Type="http://schemas.openxmlformats.org/officeDocument/2006/relationships/slideLayout" Target="../slideLayouts/slideLayout251.xml"/><Relationship Id="rId14" Type="http://schemas.openxmlformats.org/officeDocument/2006/relationships/slideLayout" Target="../slideLayouts/slideLayout252.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image" Target="../media/image22.jpeg"/><Relationship Id="rId3" Type="http://schemas.openxmlformats.org/officeDocument/2006/relationships/slideLayout" Target="../slideLayouts/slideLayout253.xml"/><Relationship Id="rId4" Type="http://schemas.openxmlformats.org/officeDocument/2006/relationships/slideLayout" Target="../slideLayouts/slideLayout254.xml"/><Relationship Id="rId5" Type="http://schemas.openxmlformats.org/officeDocument/2006/relationships/slideLayout" Target="../slideLayouts/slideLayout255.xml"/><Relationship Id="rId6" Type="http://schemas.openxmlformats.org/officeDocument/2006/relationships/slideLayout" Target="../slideLayouts/slideLayout256.xml"/><Relationship Id="rId7" Type="http://schemas.openxmlformats.org/officeDocument/2006/relationships/slideLayout" Target="../slideLayouts/slideLayout257.xml"/><Relationship Id="rId8" Type="http://schemas.openxmlformats.org/officeDocument/2006/relationships/slideLayout" Target="../slideLayouts/slideLayout258.xml"/><Relationship Id="rId9" Type="http://schemas.openxmlformats.org/officeDocument/2006/relationships/slideLayout" Target="../slideLayouts/slideLayout259.xml"/><Relationship Id="rId10" Type="http://schemas.openxmlformats.org/officeDocument/2006/relationships/slideLayout" Target="../slideLayouts/slideLayout260.xml"/><Relationship Id="rId11" Type="http://schemas.openxmlformats.org/officeDocument/2006/relationships/slideLayout" Target="../slideLayouts/slideLayout261.xml"/><Relationship Id="rId12" Type="http://schemas.openxmlformats.org/officeDocument/2006/relationships/slideLayout" Target="../slideLayouts/slideLayout262.xml"/><Relationship Id="rId13" Type="http://schemas.openxmlformats.org/officeDocument/2006/relationships/slideLayout" Target="../slideLayouts/slideLayout263.xml"/><Relationship Id="rId14" Type="http://schemas.openxmlformats.org/officeDocument/2006/relationships/slideLayout" Target="../slideLayouts/slideLayout264.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image" Target="../media/image23.jpeg"/><Relationship Id="rId3" Type="http://schemas.openxmlformats.org/officeDocument/2006/relationships/slideLayout" Target="../slideLayouts/slideLayout265.xml"/><Relationship Id="rId4" Type="http://schemas.openxmlformats.org/officeDocument/2006/relationships/slideLayout" Target="../slideLayouts/slideLayout266.xml"/><Relationship Id="rId5" Type="http://schemas.openxmlformats.org/officeDocument/2006/relationships/slideLayout" Target="../slideLayouts/slideLayout267.xml"/><Relationship Id="rId6" Type="http://schemas.openxmlformats.org/officeDocument/2006/relationships/slideLayout" Target="../slideLayouts/slideLayout268.xml"/><Relationship Id="rId7" Type="http://schemas.openxmlformats.org/officeDocument/2006/relationships/slideLayout" Target="../slideLayouts/slideLayout269.xml"/><Relationship Id="rId8" Type="http://schemas.openxmlformats.org/officeDocument/2006/relationships/slideLayout" Target="../slideLayouts/slideLayout270.xml"/><Relationship Id="rId9" Type="http://schemas.openxmlformats.org/officeDocument/2006/relationships/slideLayout" Target="../slideLayouts/slideLayout271.xml"/><Relationship Id="rId10" Type="http://schemas.openxmlformats.org/officeDocument/2006/relationships/slideLayout" Target="../slideLayouts/slideLayout272.xml"/><Relationship Id="rId11" Type="http://schemas.openxmlformats.org/officeDocument/2006/relationships/slideLayout" Target="../slideLayouts/slideLayout273.xml"/><Relationship Id="rId12" Type="http://schemas.openxmlformats.org/officeDocument/2006/relationships/slideLayout" Target="../slideLayouts/slideLayout274.xml"/><Relationship Id="rId13" Type="http://schemas.openxmlformats.org/officeDocument/2006/relationships/slideLayout" Target="../slideLayouts/slideLayout275.xml"/><Relationship Id="rId14" Type="http://schemas.openxmlformats.org/officeDocument/2006/relationships/slideLayout" Target="../slideLayouts/slideLayout276.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image" Target="../media/image24.jpeg"/><Relationship Id="rId3" Type="http://schemas.openxmlformats.org/officeDocument/2006/relationships/slideLayout" Target="../slideLayouts/slideLayout277.xml"/><Relationship Id="rId4" Type="http://schemas.openxmlformats.org/officeDocument/2006/relationships/slideLayout" Target="../slideLayouts/slideLayout278.xml"/><Relationship Id="rId5" Type="http://schemas.openxmlformats.org/officeDocument/2006/relationships/slideLayout" Target="../slideLayouts/slideLayout279.xml"/><Relationship Id="rId6" Type="http://schemas.openxmlformats.org/officeDocument/2006/relationships/slideLayout" Target="../slideLayouts/slideLayout280.xml"/><Relationship Id="rId7" Type="http://schemas.openxmlformats.org/officeDocument/2006/relationships/slideLayout" Target="../slideLayouts/slideLayout281.xml"/><Relationship Id="rId8" Type="http://schemas.openxmlformats.org/officeDocument/2006/relationships/slideLayout" Target="../slideLayouts/slideLayout282.xml"/><Relationship Id="rId9" Type="http://schemas.openxmlformats.org/officeDocument/2006/relationships/slideLayout" Target="../slideLayouts/slideLayout283.xml"/><Relationship Id="rId10" Type="http://schemas.openxmlformats.org/officeDocument/2006/relationships/slideLayout" Target="../slideLayouts/slideLayout284.xml"/><Relationship Id="rId11" Type="http://schemas.openxmlformats.org/officeDocument/2006/relationships/slideLayout" Target="../slideLayouts/slideLayout285.xml"/><Relationship Id="rId12" Type="http://schemas.openxmlformats.org/officeDocument/2006/relationships/slideLayout" Target="../slideLayouts/slideLayout286.xml"/><Relationship Id="rId13" Type="http://schemas.openxmlformats.org/officeDocument/2006/relationships/slideLayout" Target="../slideLayouts/slideLayout287.xml"/><Relationship Id="rId14" Type="http://schemas.openxmlformats.org/officeDocument/2006/relationships/slideLayout" Target="../slideLayouts/slideLayout288.xml"/>
</Relationships>
</file>

<file path=ppt/slideMasters/_rels/slideMaster25.xml.rels><?xml version="1.0" encoding="UTF-8"?>
<Relationships xmlns="http://schemas.openxmlformats.org/package/2006/relationships"><Relationship Id="rId1" Type="http://schemas.openxmlformats.org/officeDocument/2006/relationships/theme" Target="../theme/theme25.xml"/><Relationship Id="rId2" Type="http://schemas.openxmlformats.org/officeDocument/2006/relationships/image" Target="../media/image25.jpeg"/><Relationship Id="rId3" Type="http://schemas.openxmlformats.org/officeDocument/2006/relationships/slideLayout" Target="../slideLayouts/slideLayout289.xml"/><Relationship Id="rId4" Type="http://schemas.openxmlformats.org/officeDocument/2006/relationships/slideLayout" Target="../slideLayouts/slideLayout290.xml"/><Relationship Id="rId5" Type="http://schemas.openxmlformats.org/officeDocument/2006/relationships/slideLayout" Target="../slideLayouts/slideLayout291.xml"/><Relationship Id="rId6" Type="http://schemas.openxmlformats.org/officeDocument/2006/relationships/slideLayout" Target="../slideLayouts/slideLayout292.xml"/><Relationship Id="rId7" Type="http://schemas.openxmlformats.org/officeDocument/2006/relationships/slideLayout" Target="../slideLayouts/slideLayout293.xml"/><Relationship Id="rId8" Type="http://schemas.openxmlformats.org/officeDocument/2006/relationships/slideLayout" Target="../slideLayouts/slideLayout294.xml"/><Relationship Id="rId9" Type="http://schemas.openxmlformats.org/officeDocument/2006/relationships/slideLayout" Target="../slideLayouts/slideLayout295.xml"/><Relationship Id="rId10" Type="http://schemas.openxmlformats.org/officeDocument/2006/relationships/slideLayout" Target="../slideLayouts/slideLayout296.xml"/><Relationship Id="rId11" Type="http://schemas.openxmlformats.org/officeDocument/2006/relationships/slideLayout" Target="../slideLayouts/slideLayout297.xml"/><Relationship Id="rId12" Type="http://schemas.openxmlformats.org/officeDocument/2006/relationships/slideLayout" Target="../slideLayouts/slideLayout298.xml"/><Relationship Id="rId13" Type="http://schemas.openxmlformats.org/officeDocument/2006/relationships/slideLayout" Target="../slideLayouts/slideLayout299.xml"/><Relationship Id="rId14" Type="http://schemas.openxmlformats.org/officeDocument/2006/relationships/slideLayout" Target="../slideLayouts/slideLayout300.xml"/>
</Relationships>
</file>

<file path=ppt/slideMasters/_rels/slideMaster26.xml.rels><?xml version="1.0" encoding="UTF-8"?>
<Relationships xmlns="http://schemas.openxmlformats.org/package/2006/relationships"><Relationship Id="rId1" Type="http://schemas.openxmlformats.org/officeDocument/2006/relationships/theme" Target="../theme/theme26.xml"/><Relationship Id="rId2" Type="http://schemas.openxmlformats.org/officeDocument/2006/relationships/image" Target="../media/image26.jpeg"/><Relationship Id="rId3" Type="http://schemas.openxmlformats.org/officeDocument/2006/relationships/slideLayout" Target="../slideLayouts/slideLayout301.xml"/><Relationship Id="rId4" Type="http://schemas.openxmlformats.org/officeDocument/2006/relationships/slideLayout" Target="../slideLayouts/slideLayout302.xml"/><Relationship Id="rId5" Type="http://schemas.openxmlformats.org/officeDocument/2006/relationships/slideLayout" Target="../slideLayouts/slideLayout303.xml"/><Relationship Id="rId6" Type="http://schemas.openxmlformats.org/officeDocument/2006/relationships/slideLayout" Target="../slideLayouts/slideLayout304.xml"/><Relationship Id="rId7" Type="http://schemas.openxmlformats.org/officeDocument/2006/relationships/slideLayout" Target="../slideLayouts/slideLayout305.xml"/><Relationship Id="rId8" Type="http://schemas.openxmlformats.org/officeDocument/2006/relationships/slideLayout" Target="../slideLayouts/slideLayout306.xml"/><Relationship Id="rId9" Type="http://schemas.openxmlformats.org/officeDocument/2006/relationships/slideLayout" Target="../slideLayouts/slideLayout307.xml"/><Relationship Id="rId10" Type="http://schemas.openxmlformats.org/officeDocument/2006/relationships/slideLayout" Target="../slideLayouts/slideLayout308.xml"/><Relationship Id="rId11" Type="http://schemas.openxmlformats.org/officeDocument/2006/relationships/slideLayout" Target="../slideLayouts/slideLayout309.xml"/><Relationship Id="rId12" Type="http://schemas.openxmlformats.org/officeDocument/2006/relationships/slideLayout" Target="../slideLayouts/slideLayout310.xml"/><Relationship Id="rId13" Type="http://schemas.openxmlformats.org/officeDocument/2006/relationships/slideLayout" Target="../slideLayouts/slideLayout311.xml"/><Relationship Id="rId14" Type="http://schemas.openxmlformats.org/officeDocument/2006/relationships/slideLayout" Target="../slideLayouts/slideLayout312.xml"/>
</Relationships>
</file>

<file path=ppt/slideMasters/_rels/slideMaster27.xml.rels><?xml version="1.0" encoding="UTF-8"?>
<Relationships xmlns="http://schemas.openxmlformats.org/package/2006/relationships"><Relationship Id="rId1" Type="http://schemas.openxmlformats.org/officeDocument/2006/relationships/theme" Target="../theme/theme27.xml"/><Relationship Id="rId2" Type="http://schemas.openxmlformats.org/officeDocument/2006/relationships/image" Target="../media/image27.jpeg"/><Relationship Id="rId3" Type="http://schemas.openxmlformats.org/officeDocument/2006/relationships/slideLayout" Target="../slideLayouts/slideLayout313.xml"/><Relationship Id="rId4" Type="http://schemas.openxmlformats.org/officeDocument/2006/relationships/slideLayout" Target="../slideLayouts/slideLayout314.xml"/><Relationship Id="rId5" Type="http://schemas.openxmlformats.org/officeDocument/2006/relationships/slideLayout" Target="../slideLayouts/slideLayout315.xml"/><Relationship Id="rId6" Type="http://schemas.openxmlformats.org/officeDocument/2006/relationships/slideLayout" Target="../slideLayouts/slideLayout316.xml"/><Relationship Id="rId7" Type="http://schemas.openxmlformats.org/officeDocument/2006/relationships/slideLayout" Target="../slideLayouts/slideLayout317.xml"/><Relationship Id="rId8" Type="http://schemas.openxmlformats.org/officeDocument/2006/relationships/slideLayout" Target="../slideLayouts/slideLayout318.xml"/><Relationship Id="rId9" Type="http://schemas.openxmlformats.org/officeDocument/2006/relationships/slideLayout" Target="../slideLayouts/slideLayout319.xml"/><Relationship Id="rId10" Type="http://schemas.openxmlformats.org/officeDocument/2006/relationships/slideLayout" Target="../slideLayouts/slideLayout320.xml"/><Relationship Id="rId11" Type="http://schemas.openxmlformats.org/officeDocument/2006/relationships/slideLayout" Target="../slideLayouts/slideLayout321.xml"/><Relationship Id="rId12" Type="http://schemas.openxmlformats.org/officeDocument/2006/relationships/slideLayout" Target="../slideLayouts/slideLayout322.xml"/><Relationship Id="rId13" Type="http://schemas.openxmlformats.org/officeDocument/2006/relationships/slideLayout" Target="../slideLayouts/slideLayout323.xml"/><Relationship Id="rId14" Type="http://schemas.openxmlformats.org/officeDocument/2006/relationships/slideLayout" Target="../slideLayouts/slideLayout324.xml"/>
</Relationships>
</file>

<file path=ppt/slideMasters/_rels/slideMaster28.xml.rels><?xml version="1.0" encoding="UTF-8"?>
<Relationships xmlns="http://schemas.openxmlformats.org/package/2006/relationships"><Relationship Id="rId1" Type="http://schemas.openxmlformats.org/officeDocument/2006/relationships/theme" Target="../theme/theme28.xml"/><Relationship Id="rId2" Type="http://schemas.openxmlformats.org/officeDocument/2006/relationships/image" Target="../media/image28.jpeg"/><Relationship Id="rId3" Type="http://schemas.openxmlformats.org/officeDocument/2006/relationships/slideLayout" Target="../slideLayouts/slideLayout325.xml"/><Relationship Id="rId4" Type="http://schemas.openxmlformats.org/officeDocument/2006/relationships/slideLayout" Target="../slideLayouts/slideLayout326.xml"/><Relationship Id="rId5" Type="http://schemas.openxmlformats.org/officeDocument/2006/relationships/slideLayout" Target="../slideLayouts/slideLayout327.xml"/><Relationship Id="rId6" Type="http://schemas.openxmlformats.org/officeDocument/2006/relationships/slideLayout" Target="../slideLayouts/slideLayout328.xml"/><Relationship Id="rId7" Type="http://schemas.openxmlformats.org/officeDocument/2006/relationships/slideLayout" Target="../slideLayouts/slideLayout329.xml"/><Relationship Id="rId8" Type="http://schemas.openxmlformats.org/officeDocument/2006/relationships/slideLayout" Target="../slideLayouts/slideLayout330.xml"/><Relationship Id="rId9" Type="http://schemas.openxmlformats.org/officeDocument/2006/relationships/slideLayout" Target="../slideLayouts/slideLayout331.xml"/><Relationship Id="rId10" Type="http://schemas.openxmlformats.org/officeDocument/2006/relationships/slideLayout" Target="../slideLayouts/slideLayout332.xml"/><Relationship Id="rId11" Type="http://schemas.openxmlformats.org/officeDocument/2006/relationships/slideLayout" Target="../slideLayouts/slideLayout333.xml"/><Relationship Id="rId12" Type="http://schemas.openxmlformats.org/officeDocument/2006/relationships/slideLayout" Target="../slideLayouts/slideLayout334.xml"/><Relationship Id="rId13" Type="http://schemas.openxmlformats.org/officeDocument/2006/relationships/slideLayout" Target="../slideLayouts/slideLayout335.xml"/><Relationship Id="rId14" Type="http://schemas.openxmlformats.org/officeDocument/2006/relationships/slideLayout" Target="../slideLayouts/slideLayout336.xml"/>
</Relationships>
</file>

<file path=ppt/slideMasters/_rels/slideMaster29.xml.rels><?xml version="1.0" encoding="UTF-8"?>
<Relationships xmlns="http://schemas.openxmlformats.org/package/2006/relationships"><Relationship Id="rId1" Type="http://schemas.openxmlformats.org/officeDocument/2006/relationships/theme" Target="../theme/theme29.xml"/><Relationship Id="rId2" Type="http://schemas.openxmlformats.org/officeDocument/2006/relationships/image" Target="../media/image29.jpeg"/><Relationship Id="rId3" Type="http://schemas.openxmlformats.org/officeDocument/2006/relationships/slideLayout" Target="../slideLayouts/slideLayout337.xml"/><Relationship Id="rId4" Type="http://schemas.openxmlformats.org/officeDocument/2006/relationships/slideLayout" Target="../slideLayouts/slideLayout338.xml"/><Relationship Id="rId5" Type="http://schemas.openxmlformats.org/officeDocument/2006/relationships/slideLayout" Target="../slideLayouts/slideLayout339.xml"/><Relationship Id="rId6" Type="http://schemas.openxmlformats.org/officeDocument/2006/relationships/slideLayout" Target="../slideLayouts/slideLayout340.xml"/><Relationship Id="rId7" Type="http://schemas.openxmlformats.org/officeDocument/2006/relationships/slideLayout" Target="../slideLayouts/slideLayout341.xml"/><Relationship Id="rId8" Type="http://schemas.openxmlformats.org/officeDocument/2006/relationships/slideLayout" Target="../slideLayouts/slideLayout342.xml"/><Relationship Id="rId9" Type="http://schemas.openxmlformats.org/officeDocument/2006/relationships/slideLayout" Target="../slideLayouts/slideLayout343.xml"/><Relationship Id="rId10" Type="http://schemas.openxmlformats.org/officeDocument/2006/relationships/slideLayout" Target="../slideLayouts/slideLayout344.xml"/><Relationship Id="rId11" Type="http://schemas.openxmlformats.org/officeDocument/2006/relationships/slideLayout" Target="../slideLayouts/slideLayout345.xml"/><Relationship Id="rId12" Type="http://schemas.openxmlformats.org/officeDocument/2006/relationships/slideLayout" Target="../slideLayouts/slideLayout346.xml"/><Relationship Id="rId13" Type="http://schemas.openxmlformats.org/officeDocument/2006/relationships/slideLayout" Target="../slideLayouts/slideLayout347.xml"/><Relationship Id="rId14" Type="http://schemas.openxmlformats.org/officeDocument/2006/relationships/slideLayout" Target="../slideLayouts/slideLayout348.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30.xml.rels><?xml version="1.0" encoding="UTF-8"?>
<Relationships xmlns="http://schemas.openxmlformats.org/package/2006/relationships"><Relationship Id="rId1" Type="http://schemas.openxmlformats.org/officeDocument/2006/relationships/theme" Target="../theme/theme30.xml"/><Relationship Id="rId2" Type="http://schemas.openxmlformats.org/officeDocument/2006/relationships/image" Target="../media/image30.jpeg"/><Relationship Id="rId3" Type="http://schemas.openxmlformats.org/officeDocument/2006/relationships/slideLayout" Target="../slideLayouts/slideLayout349.xml"/><Relationship Id="rId4" Type="http://schemas.openxmlformats.org/officeDocument/2006/relationships/slideLayout" Target="../slideLayouts/slideLayout350.xml"/><Relationship Id="rId5" Type="http://schemas.openxmlformats.org/officeDocument/2006/relationships/slideLayout" Target="../slideLayouts/slideLayout351.xml"/><Relationship Id="rId6" Type="http://schemas.openxmlformats.org/officeDocument/2006/relationships/slideLayout" Target="../slideLayouts/slideLayout352.xml"/><Relationship Id="rId7" Type="http://schemas.openxmlformats.org/officeDocument/2006/relationships/slideLayout" Target="../slideLayouts/slideLayout353.xml"/><Relationship Id="rId8" Type="http://schemas.openxmlformats.org/officeDocument/2006/relationships/slideLayout" Target="../slideLayouts/slideLayout354.xml"/><Relationship Id="rId9" Type="http://schemas.openxmlformats.org/officeDocument/2006/relationships/slideLayout" Target="../slideLayouts/slideLayout355.xml"/><Relationship Id="rId10" Type="http://schemas.openxmlformats.org/officeDocument/2006/relationships/slideLayout" Target="../slideLayouts/slideLayout356.xml"/><Relationship Id="rId11" Type="http://schemas.openxmlformats.org/officeDocument/2006/relationships/slideLayout" Target="../slideLayouts/slideLayout357.xml"/><Relationship Id="rId12" Type="http://schemas.openxmlformats.org/officeDocument/2006/relationships/slideLayout" Target="../slideLayouts/slideLayout358.xml"/><Relationship Id="rId13" Type="http://schemas.openxmlformats.org/officeDocument/2006/relationships/slideLayout" Target="../slideLayouts/slideLayout359.xml"/><Relationship Id="rId14" Type="http://schemas.openxmlformats.org/officeDocument/2006/relationships/slideLayout" Target="../slideLayouts/slideLayout360.xml"/>
</Relationships>
</file>

<file path=ppt/slideMasters/_rels/slideMaster31.xml.rels><?xml version="1.0" encoding="UTF-8"?>
<Relationships xmlns="http://schemas.openxmlformats.org/package/2006/relationships"><Relationship Id="rId1" Type="http://schemas.openxmlformats.org/officeDocument/2006/relationships/theme" Target="../theme/theme31.xml"/><Relationship Id="rId2" Type="http://schemas.openxmlformats.org/officeDocument/2006/relationships/image" Target="../media/image31.jpeg"/><Relationship Id="rId3" Type="http://schemas.openxmlformats.org/officeDocument/2006/relationships/slideLayout" Target="../slideLayouts/slideLayout361.xml"/><Relationship Id="rId4" Type="http://schemas.openxmlformats.org/officeDocument/2006/relationships/slideLayout" Target="../slideLayouts/slideLayout362.xml"/><Relationship Id="rId5" Type="http://schemas.openxmlformats.org/officeDocument/2006/relationships/slideLayout" Target="../slideLayouts/slideLayout363.xml"/><Relationship Id="rId6" Type="http://schemas.openxmlformats.org/officeDocument/2006/relationships/slideLayout" Target="../slideLayouts/slideLayout364.xml"/><Relationship Id="rId7" Type="http://schemas.openxmlformats.org/officeDocument/2006/relationships/slideLayout" Target="../slideLayouts/slideLayout365.xml"/><Relationship Id="rId8" Type="http://schemas.openxmlformats.org/officeDocument/2006/relationships/slideLayout" Target="../slideLayouts/slideLayout366.xml"/><Relationship Id="rId9" Type="http://schemas.openxmlformats.org/officeDocument/2006/relationships/slideLayout" Target="../slideLayouts/slideLayout367.xml"/><Relationship Id="rId10" Type="http://schemas.openxmlformats.org/officeDocument/2006/relationships/slideLayout" Target="../slideLayouts/slideLayout368.xml"/><Relationship Id="rId11" Type="http://schemas.openxmlformats.org/officeDocument/2006/relationships/slideLayout" Target="../slideLayouts/slideLayout369.xml"/><Relationship Id="rId12" Type="http://schemas.openxmlformats.org/officeDocument/2006/relationships/slideLayout" Target="../slideLayouts/slideLayout370.xml"/><Relationship Id="rId13" Type="http://schemas.openxmlformats.org/officeDocument/2006/relationships/slideLayout" Target="../slideLayouts/slideLayout371.xml"/><Relationship Id="rId14" Type="http://schemas.openxmlformats.org/officeDocument/2006/relationships/slideLayout" Target="../slideLayouts/slideLayout372.xml"/>
</Relationships>
</file>

<file path=ppt/slideMasters/_rels/slideMaster32.xml.rels><?xml version="1.0" encoding="UTF-8"?>
<Relationships xmlns="http://schemas.openxmlformats.org/package/2006/relationships"><Relationship Id="rId1" Type="http://schemas.openxmlformats.org/officeDocument/2006/relationships/theme" Target="../theme/theme32.xml"/><Relationship Id="rId2" Type="http://schemas.openxmlformats.org/officeDocument/2006/relationships/image" Target="../media/image32.jpeg"/><Relationship Id="rId3" Type="http://schemas.openxmlformats.org/officeDocument/2006/relationships/slideLayout" Target="../slideLayouts/slideLayout373.xml"/><Relationship Id="rId4" Type="http://schemas.openxmlformats.org/officeDocument/2006/relationships/slideLayout" Target="../slideLayouts/slideLayout374.xml"/><Relationship Id="rId5" Type="http://schemas.openxmlformats.org/officeDocument/2006/relationships/slideLayout" Target="../slideLayouts/slideLayout375.xml"/><Relationship Id="rId6" Type="http://schemas.openxmlformats.org/officeDocument/2006/relationships/slideLayout" Target="../slideLayouts/slideLayout376.xml"/><Relationship Id="rId7" Type="http://schemas.openxmlformats.org/officeDocument/2006/relationships/slideLayout" Target="../slideLayouts/slideLayout377.xml"/><Relationship Id="rId8" Type="http://schemas.openxmlformats.org/officeDocument/2006/relationships/slideLayout" Target="../slideLayouts/slideLayout378.xml"/><Relationship Id="rId9" Type="http://schemas.openxmlformats.org/officeDocument/2006/relationships/slideLayout" Target="../slideLayouts/slideLayout379.xml"/><Relationship Id="rId10" Type="http://schemas.openxmlformats.org/officeDocument/2006/relationships/slideLayout" Target="../slideLayouts/slideLayout380.xml"/><Relationship Id="rId11" Type="http://schemas.openxmlformats.org/officeDocument/2006/relationships/slideLayout" Target="../slideLayouts/slideLayout381.xml"/><Relationship Id="rId12" Type="http://schemas.openxmlformats.org/officeDocument/2006/relationships/slideLayout" Target="../slideLayouts/slideLayout382.xml"/><Relationship Id="rId13" Type="http://schemas.openxmlformats.org/officeDocument/2006/relationships/slideLayout" Target="../slideLayouts/slideLayout383.xml"/><Relationship Id="rId14" Type="http://schemas.openxmlformats.org/officeDocument/2006/relationships/slideLayout" Target="../slideLayouts/slideLayout384.xml"/>
</Relationships>
</file>

<file path=ppt/slideMasters/_rels/slideMaster33.xml.rels><?xml version="1.0" encoding="UTF-8"?>
<Relationships xmlns="http://schemas.openxmlformats.org/package/2006/relationships"><Relationship Id="rId1" Type="http://schemas.openxmlformats.org/officeDocument/2006/relationships/theme" Target="../theme/theme33.xml"/><Relationship Id="rId2" Type="http://schemas.openxmlformats.org/officeDocument/2006/relationships/image" Target="../media/image33.jpeg"/><Relationship Id="rId3" Type="http://schemas.openxmlformats.org/officeDocument/2006/relationships/slideLayout" Target="../slideLayouts/slideLayout385.xml"/><Relationship Id="rId4" Type="http://schemas.openxmlformats.org/officeDocument/2006/relationships/slideLayout" Target="../slideLayouts/slideLayout386.xml"/><Relationship Id="rId5" Type="http://schemas.openxmlformats.org/officeDocument/2006/relationships/slideLayout" Target="../slideLayouts/slideLayout387.xml"/><Relationship Id="rId6" Type="http://schemas.openxmlformats.org/officeDocument/2006/relationships/slideLayout" Target="../slideLayouts/slideLayout388.xml"/><Relationship Id="rId7" Type="http://schemas.openxmlformats.org/officeDocument/2006/relationships/slideLayout" Target="../slideLayouts/slideLayout389.xml"/><Relationship Id="rId8" Type="http://schemas.openxmlformats.org/officeDocument/2006/relationships/slideLayout" Target="../slideLayouts/slideLayout390.xml"/><Relationship Id="rId9" Type="http://schemas.openxmlformats.org/officeDocument/2006/relationships/slideLayout" Target="../slideLayouts/slideLayout391.xml"/><Relationship Id="rId10" Type="http://schemas.openxmlformats.org/officeDocument/2006/relationships/slideLayout" Target="../slideLayouts/slideLayout392.xml"/><Relationship Id="rId11" Type="http://schemas.openxmlformats.org/officeDocument/2006/relationships/slideLayout" Target="../slideLayouts/slideLayout393.xml"/><Relationship Id="rId12" Type="http://schemas.openxmlformats.org/officeDocument/2006/relationships/slideLayout" Target="../slideLayouts/slideLayout394.xml"/><Relationship Id="rId13" Type="http://schemas.openxmlformats.org/officeDocument/2006/relationships/slideLayout" Target="../slideLayouts/slideLayout395.xml"/><Relationship Id="rId14" Type="http://schemas.openxmlformats.org/officeDocument/2006/relationships/slideLayout" Target="../slideLayouts/slideLayout396.xml"/>
</Relationships>
</file>

<file path=ppt/slideMasters/_rels/slideMaster34.xml.rels><?xml version="1.0" encoding="UTF-8"?>
<Relationships xmlns="http://schemas.openxmlformats.org/package/2006/relationships"><Relationship Id="rId1" Type="http://schemas.openxmlformats.org/officeDocument/2006/relationships/theme" Target="../theme/theme34.xml"/><Relationship Id="rId2" Type="http://schemas.openxmlformats.org/officeDocument/2006/relationships/image" Target="../media/image34.jpeg"/><Relationship Id="rId3" Type="http://schemas.openxmlformats.org/officeDocument/2006/relationships/slideLayout" Target="../slideLayouts/slideLayout397.xml"/><Relationship Id="rId4" Type="http://schemas.openxmlformats.org/officeDocument/2006/relationships/slideLayout" Target="../slideLayouts/slideLayout398.xml"/><Relationship Id="rId5" Type="http://schemas.openxmlformats.org/officeDocument/2006/relationships/slideLayout" Target="../slideLayouts/slideLayout399.xml"/><Relationship Id="rId6" Type="http://schemas.openxmlformats.org/officeDocument/2006/relationships/slideLayout" Target="../slideLayouts/slideLayout400.xml"/><Relationship Id="rId7" Type="http://schemas.openxmlformats.org/officeDocument/2006/relationships/slideLayout" Target="../slideLayouts/slideLayout401.xml"/><Relationship Id="rId8" Type="http://schemas.openxmlformats.org/officeDocument/2006/relationships/slideLayout" Target="../slideLayouts/slideLayout402.xml"/><Relationship Id="rId9" Type="http://schemas.openxmlformats.org/officeDocument/2006/relationships/slideLayout" Target="../slideLayouts/slideLayout403.xml"/><Relationship Id="rId10" Type="http://schemas.openxmlformats.org/officeDocument/2006/relationships/slideLayout" Target="../slideLayouts/slideLayout404.xml"/><Relationship Id="rId11" Type="http://schemas.openxmlformats.org/officeDocument/2006/relationships/slideLayout" Target="../slideLayouts/slideLayout405.xml"/><Relationship Id="rId12" Type="http://schemas.openxmlformats.org/officeDocument/2006/relationships/slideLayout" Target="../slideLayouts/slideLayout406.xml"/><Relationship Id="rId13" Type="http://schemas.openxmlformats.org/officeDocument/2006/relationships/slideLayout" Target="../slideLayouts/slideLayout407.xml"/><Relationship Id="rId14" Type="http://schemas.openxmlformats.org/officeDocument/2006/relationships/slideLayout" Target="../slideLayouts/slideLayout408.xml"/>
</Relationships>
</file>

<file path=ppt/slideMasters/_rels/slideMaster35.xml.rels><?xml version="1.0" encoding="UTF-8"?>
<Relationships xmlns="http://schemas.openxmlformats.org/package/2006/relationships"><Relationship Id="rId1" Type="http://schemas.openxmlformats.org/officeDocument/2006/relationships/theme" Target="../theme/theme35.xml"/><Relationship Id="rId2" Type="http://schemas.openxmlformats.org/officeDocument/2006/relationships/image" Target="../media/image35.jpeg"/><Relationship Id="rId3" Type="http://schemas.openxmlformats.org/officeDocument/2006/relationships/slideLayout" Target="../slideLayouts/slideLayout409.xml"/><Relationship Id="rId4" Type="http://schemas.openxmlformats.org/officeDocument/2006/relationships/slideLayout" Target="../slideLayouts/slideLayout410.xml"/><Relationship Id="rId5" Type="http://schemas.openxmlformats.org/officeDocument/2006/relationships/slideLayout" Target="../slideLayouts/slideLayout411.xml"/><Relationship Id="rId6" Type="http://schemas.openxmlformats.org/officeDocument/2006/relationships/slideLayout" Target="../slideLayouts/slideLayout412.xml"/><Relationship Id="rId7" Type="http://schemas.openxmlformats.org/officeDocument/2006/relationships/slideLayout" Target="../slideLayouts/slideLayout413.xml"/><Relationship Id="rId8" Type="http://schemas.openxmlformats.org/officeDocument/2006/relationships/slideLayout" Target="../slideLayouts/slideLayout414.xml"/><Relationship Id="rId9" Type="http://schemas.openxmlformats.org/officeDocument/2006/relationships/slideLayout" Target="../slideLayouts/slideLayout415.xml"/><Relationship Id="rId10" Type="http://schemas.openxmlformats.org/officeDocument/2006/relationships/slideLayout" Target="../slideLayouts/slideLayout416.xml"/><Relationship Id="rId11" Type="http://schemas.openxmlformats.org/officeDocument/2006/relationships/slideLayout" Target="../slideLayouts/slideLayout417.xml"/><Relationship Id="rId12" Type="http://schemas.openxmlformats.org/officeDocument/2006/relationships/slideLayout" Target="../slideLayouts/slideLayout418.xml"/><Relationship Id="rId13" Type="http://schemas.openxmlformats.org/officeDocument/2006/relationships/slideLayout" Target="../slideLayouts/slideLayout419.xml"/><Relationship Id="rId14" Type="http://schemas.openxmlformats.org/officeDocument/2006/relationships/slideLayout" Target="../slideLayouts/slideLayout420.xml"/>
</Relationships>
</file>

<file path=ppt/slideMasters/_rels/slideMaster36.xml.rels><?xml version="1.0" encoding="UTF-8"?>
<Relationships xmlns="http://schemas.openxmlformats.org/package/2006/relationships"><Relationship Id="rId1" Type="http://schemas.openxmlformats.org/officeDocument/2006/relationships/theme" Target="../theme/theme36.xml"/><Relationship Id="rId2" Type="http://schemas.openxmlformats.org/officeDocument/2006/relationships/image" Target="../media/image36.jpeg"/><Relationship Id="rId3" Type="http://schemas.openxmlformats.org/officeDocument/2006/relationships/slideLayout" Target="../slideLayouts/slideLayout421.xml"/><Relationship Id="rId4" Type="http://schemas.openxmlformats.org/officeDocument/2006/relationships/slideLayout" Target="../slideLayouts/slideLayout422.xml"/><Relationship Id="rId5" Type="http://schemas.openxmlformats.org/officeDocument/2006/relationships/slideLayout" Target="../slideLayouts/slideLayout423.xml"/><Relationship Id="rId6" Type="http://schemas.openxmlformats.org/officeDocument/2006/relationships/slideLayout" Target="../slideLayouts/slideLayout424.xml"/><Relationship Id="rId7" Type="http://schemas.openxmlformats.org/officeDocument/2006/relationships/slideLayout" Target="../slideLayouts/slideLayout425.xml"/><Relationship Id="rId8" Type="http://schemas.openxmlformats.org/officeDocument/2006/relationships/slideLayout" Target="../slideLayouts/slideLayout426.xml"/><Relationship Id="rId9" Type="http://schemas.openxmlformats.org/officeDocument/2006/relationships/slideLayout" Target="../slideLayouts/slideLayout427.xml"/><Relationship Id="rId10" Type="http://schemas.openxmlformats.org/officeDocument/2006/relationships/slideLayout" Target="../slideLayouts/slideLayout428.xml"/><Relationship Id="rId11" Type="http://schemas.openxmlformats.org/officeDocument/2006/relationships/slideLayout" Target="../slideLayouts/slideLayout429.xml"/><Relationship Id="rId12" Type="http://schemas.openxmlformats.org/officeDocument/2006/relationships/slideLayout" Target="../slideLayouts/slideLayout430.xml"/><Relationship Id="rId13" Type="http://schemas.openxmlformats.org/officeDocument/2006/relationships/slideLayout" Target="../slideLayouts/slideLayout431.xml"/><Relationship Id="rId14" Type="http://schemas.openxmlformats.org/officeDocument/2006/relationships/slideLayout" Target="../slideLayouts/slideLayout432.xml"/>
</Relationships>
</file>

<file path=ppt/slideMasters/_rels/slideMaster37.xml.rels><?xml version="1.0" encoding="UTF-8"?>
<Relationships xmlns="http://schemas.openxmlformats.org/package/2006/relationships"><Relationship Id="rId1" Type="http://schemas.openxmlformats.org/officeDocument/2006/relationships/theme" Target="../theme/theme37.xml"/><Relationship Id="rId2" Type="http://schemas.openxmlformats.org/officeDocument/2006/relationships/image" Target="../media/image37.jpeg"/><Relationship Id="rId3" Type="http://schemas.openxmlformats.org/officeDocument/2006/relationships/slideLayout" Target="../slideLayouts/slideLayout433.xml"/><Relationship Id="rId4" Type="http://schemas.openxmlformats.org/officeDocument/2006/relationships/slideLayout" Target="../slideLayouts/slideLayout434.xml"/><Relationship Id="rId5" Type="http://schemas.openxmlformats.org/officeDocument/2006/relationships/slideLayout" Target="../slideLayouts/slideLayout435.xml"/><Relationship Id="rId6" Type="http://schemas.openxmlformats.org/officeDocument/2006/relationships/slideLayout" Target="../slideLayouts/slideLayout436.xml"/><Relationship Id="rId7" Type="http://schemas.openxmlformats.org/officeDocument/2006/relationships/slideLayout" Target="../slideLayouts/slideLayout437.xml"/><Relationship Id="rId8" Type="http://schemas.openxmlformats.org/officeDocument/2006/relationships/slideLayout" Target="../slideLayouts/slideLayout438.xml"/><Relationship Id="rId9" Type="http://schemas.openxmlformats.org/officeDocument/2006/relationships/slideLayout" Target="../slideLayouts/slideLayout439.xml"/><Relationship Id="rId10" Type="http://schemas.openxmlformats.org/officeDocument/2006/relationships/slideLayout" Target="../slideLayouts/slideLayout440.xml"/><Relationship Id="rId11" Type="http://schemas.openxmlformats.org/officeDocument/2006/relationships/slideLayout" Target="../slideLayouts/slideLayout441.xml"/><Relationship Id="rId12" Type="http://schemas.openxmlformats.org/officeDocument/2006/relationships/slideLayout" Target="../slideLayouts/slideLayout442.xml"/><Relationship Id="rId13" Type="http://schemas.openxmlformats.org/officeDocument/2006/relationships/slideLayout" Target="../slideLayouts/slideLayout443.xml"/><Relationship Id="rId14" Type="http://schemas.openxmlformats.org/officeDocument/2006/relationships/slideLayout" Target="../slideLayouts/slideLayout444.xml"/>
</Relationships>
</file>

<file path=ppt/slideMasters/_rels/slideMaster38.xml.rels><?xml version="1.0" encoding="UTF-8"?>
<Relationships xmlns="http://schemas.openxmlformats.org/package/2006/relationships"><Relationship Id="rId1" Type="http://schemas.openxmlformats.org/officeDocument/2006/relationships/theme" Target="../theme/theme38.xml"/><Relationship Id="rId2" Type="http://schemas.openxmlformats.org/officeDocument/2006/relationships/image" Target="../media/image38.jpeg"/><Relationship Id="rId3" Type="http://schemas.openxmlformats.org/officeDocument/2006/relationships/slideLayout" Target="../slideLayouts/slideLayout445.xml"/><Relationship Id="rId4" Type="http://schemas.openxmlformats.org/officeDocument/2006/relationships/slideLayout" Target="../slideLayouts/slideLayout446.xml"/><Relationship Id="rId5" Type="http://schemas.openxmlformats.org/officeDocument/2006/relationships/slideLayout" Target="../slideLayouts/slideLayout447.xml"/><Relationship Id="rId6" Type="http://schemas.openxmlformats.org/officeDocument/2006/relationships/slideLayout" Target="../slideLayouts/slideLayout448.xml"/><Relationship Id="rId7" Type="http://schemas.openxmlformats.org/officeDocument/2006/relationships/slideLayout" Target="../slideLayouts/slideLayout449.xml"/><Relationship Id="rId8" Type="http://schemas.openxmlformats.org/officeDocument/2006/relationships/slideLayout" Target="../slideLayouts/slideLayout450.xml"/><Relationship Id="rId9" Type="http://schemas.openxmlformats.org/officeDocument/2006/relationships/slideLayout" Target="../slideLayouts/slideLayout451.xml"/><Relationship Id="rId10" Type="http://schemas.openxmlformats.org/officeDocument/2006/relationships/slideLayout" Target="../slideLayouts/slideLayout452.xml"/><Relationship Id="rId11" Type="http://schemas.openxmlformats.org/officeDocument/2006/relationships/slideLayout" Target="../slideLayouts/slideLayout453.xml"/><Relationship Id="rId12" Type="http://schemas.openxmlformats.org/officeDocument/2006/relationships/slideLayout" Target="../slideLayouts/slideLayout454.xml"/><Relationship Id="rId13" Type="http://schemas.openxmlformats.org/officeDocument/2006/relationships/slideLayout" Target="../slideLayouts/slideLayout455.xml"/><Relationship Id="rId14" Type="http://schemas.openxmlformats.org/officeDocument/2006/relationships/slideLayout" Target="../slideLayouts/slideLayout456.xml"/>
</Relationships>
</file>

<file path=ppt/slideMasters/_rels/slideMaster39.xml.rels><?xml version="1.0" encoding="UTF-8"?>
<Relationships xmlns="http://schemas.openxmlformats.org/package/2006/relationships"><Relationship Id="rId1" Type="http://schemas.openxmlformats.org/officeDocument/2006/relationships/theme" Target="../theme/theme39.xml"/><Relationship Id="rId2" Type="http://schemas.openxmlformats.org/officeDocument/2006/relationships/image" Target="../media/image39.jpeg"/><Relationship Id="rId3" Type="http://schemas.openxmlformats.org/officeDocument/2006/relationships/slideLayout" Target="../slideLayouts/slideLayout457.xml"/><Relationship Id="rId4" Type="http://schemas.openxmlformats.org/officeDocument/2006/relationships/slideLayout" Target="../slideLayouts/slideLayout458.xml"/><Relationship Id="rId5" Type="http://schemas.openxmlformats.org/officeDocument/2006/relationships/slideLayout" Target="../slideLayouts/slideLayout459.xml"/><Relationship Id="rId6" Type="http://schemas.openxmlformats.org/officeDocument/2006/relationships/slideLayout" Target="../slideLayouts/slideLayout460.xml"/><Relationship Id="rId7" Type="http://schemas.openxmlformats.org/officeDocument/2006/relationships/slideLayout" Target="../slideLayouts/slideLayout461.xml"/><Relationship Id="rId8" Type="http://schemas.openxmlformats.org/officeDocument/2006/relationships/slideLayout" Target="../slideLayouts/slideLayout462.xml"/><Relationship Id="rId9" Type="http://schemas.openxmlformats.org/officeDocument/2006/relationships/slideLayout" Target="../slideLayouts/slideLayout463.xml"/><Relationship Id="rId10" Type="http://schemas.openxmlformats.org/officeDocument/2006/relationships/slideLayout" Target="../slideLayouts/slideLayout464.xml"/><Relationship Id="rId11" Type="http://schemas.openxmlformats.org/officeDocument/2006/relationships/slideLayout" Target="../slideLayouts/slideLayout465.xml"/><Relationship Id="rId12" Type="http://schemas.openxmlformats.org/officeDocument/2006/relationships/slideLayout" Target="../slideLayouts/slideLayout466.xml"/><Relationship Id="rId13" Type="http://schemas.openxmlformats.org/officeDocument/2006/relationships/slideLayout" Target="../slideLayouts/slideLayout467.xml"/><Relationship Id="rId14" Type="http://schemas.openxmlformats.org/officeDocument/2006/relationships/slideLayout" Target="../slideLayouts/slideLayout468.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jpe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40.xml.rels><?xml version="1.0" encoding="UTF-8"?>
<Relationships xmlns="http://schemas.openxmlformats.org/package/2006/relationships"><Relationship Id="rId1" Type="http://schemas.openxmlformats.org/officeDocument/2006/relationships/theme" Target="../theme/theme40.xml"/><Relationship Id="rId2" Type="http://schemas.openxmlformats.org/officeDocument/2006/relationships/image" Target="../media/image40.jpeg"/><Relationship Id="rId3" Type="http://schemas.openxmlformats.org/officeDocument/2006/relationships/slideLayout" Target="../slideLayouts/slideLayout469.xml"/><Relationship Id="rId4" Type="http://schemas.openxmlformats.org/officeDocument/2006/relationships/slideLayout" Target="../slideLayouts/slideLayout470.xml"/><Relationship Id="rId5" Type="http://schemas.openxmlformats.org/officeDocument/2006/relationships/slideLayout" Target="../slideLayouts/slideLayout471.xml"/><Relationship Id="rId6" Type="http://schemas.openxmlformats.org/officeDocument/2006/relationships/slideLayout" Target="../slideLayouts/slideLayout472.xml"/><Relationship Id="rId7" Type="http://schemas.openxmlformats.org/officeDocument/2006/relationships/slideLayout" Target="../slideLayouts/slideLayout473.xml"/><Relationship Id="rId8" Type="http://schemas.openxmlformats.org/officeDocument/2006/relationships/slideLayout" Target="../slideLayouts/slideLayout474.xml"/><Relationship Id="rId9" Type="http://schemas.openxmlformats.org/officeDocument/2006/relationships/slideLayout" Target="../slideLayouts/slideLayout475.xml"/><Relationship Id="rId10" Type="http://schemas.openxmlformats.org/officeDocument/2006/relationships/slideLayout" Target="../slideLayouts/slideLayout476.xml"/><Relationship Id="rId11" Type="http://schemas.openxmlformats.org/officeDocument/2006/relationships/slideLayout" Target="../slideLayouts/slideLayout477.xml"/><Relationship Id="rId12" Type="http://schemas.openxmlformats.org/officeDocument/2006/relationships/slideLayout" Target="../slideLayouts/slideLayout478.xml"/><Relationship Id="rId13" Type="http://schemas.openxmlformats.org/officeDocument/2006/relationships/slideLayout" Target="../slideLayouts/slideLayout479.xml"/><Relationship Id="rId14" Type="http://schemas.openxmlformats.org/officeDocument/2006/relationships/slideLayout" Target="../slideLayouts/slideLayout480.xml"/>
</Relationships>
</file>

<file path=ppt/slideMasters/_rels/slideMaster41.xml.rels><?xml version="1.0" encoding="UTF-8"?>
<Relationships xmlns="http://schemas.openxmlformats.org/package/2006/relationships"><Relationship Id="rId1" Type="http://schemas.openxmlformats.org/officeDocument/2006/relationships/theme" Target="../theme/theme41.xml"/><Relationship Id="rId2" Type="http://schemas.openxmlformats.org/officeDocument/2006/relationships/image" Target="../media/image41.jpeg"/><Relationship Id="rId3" Type="http://schemas.openxmlformats.org/officeDocument/2006/relationships/slideLayout" Target="../slideLayouts/slideLayout481.xml"/><Relationship Id="rId4" Type="http://schemas.openxmlformats.org/officeDocument/2006/relationships/slideLayout" Target="../slideLayouts/slideLayout482.xml"/><Relationship Id="rId5" Type="http://schemas.openxmlformats.org/officeDocument/2006/relationships/slideLayout" Target="../slideLayouts/slideLayout483.xml"/><Relationship Id="rId6" Type="http://schemas.openxmlformats.org/officeDocument/2006/relationships/slideLayout" Target="../slideLayouts/slideLayout484.xml"/><Relationship Id="rId7" Type="http://schemas.openxmlformats.org/officeDocument/2006/relationships/slideLayout" Target="../slideLayouts/slideLayout485.xml"/><Relationship Id="rId8" Type="http://schemas.openxmlformats.org/officeDocument/2006/relationships/slideLayout" Target="../slideLayouts/slideLayout486.xml"/><Relationship Id="rId9" Type="http://schemas.openxmlformats.org/officeDocument/2006/relationships/slideLayout" Target="../slideLayouts/slideLayout487.xml"/><Relationship Id="rId10" Type="http://schemas.openxmlformats.org/officeDocument/2006/relationships/slideLayout" Target="../slideLayouts/slideLayout488.xml"/><Relationship Id="rId11" Type="http://schemas.openxmlformats.org/officeDocument/2006/relationships/slideLayout" Target="../slideLayouts/slideLayout489.xml"/><Relationship Id="rId12" Type="http://schemas.openxmlformats.org/officeDocument/2006/relationships/slideLayout" Target="../slideLayouts/slideLayout490.xml"/><Relationship Id="rId13" Type="http://schemas.openxmlformats.org/officeDocument/2006/relationships/slideLayout" Target="../slideLayouts/slideLayout491.xml"/><Relationship Id="rId14" Type="http://schemas.openxmlformats.org/officeDocument/2006/relationships/slideLayout" Target="../slideLayouts/slideLayout492.xml"/>
</Relationships>
</file>

<file path=ppt/slideMasters/_rels/slideMaster42.xml.rels><?xml version="1.0" encoding="UTF-8"?>
<Relationships xmlns="http://schemas.openxmlformats.org/package/2006/relationships"><Relationship Id="rId1" Type="http://schemas.openxmlformats.org/officeDocument/2006/relationships/theme" Target="../theme/theme42.xml"/><Relationship Id="rId2" Type="http://schemas.openxmlformats.org/officeDocument/2006/relationships/image" Target="../media/image42.jpeg"/><Relationship Id="rId3" Type="http://schemas.openxmlformats.org/officeDocument/2006/relationships/slideLayout" Target="../slideLayouts/slideLayout493.xml"/><Relationship Id="rId4" Type="http://schemas.openxmlformats.org/officeDocument/2006/relationships/slideLayout" Target="../slideLayouts/slideLayout494.xml"/><Relationship Id="rId5" Type="http://schemas.openxmlformats.org/officeDocument/2006/relationships/slideLayout" Target="../slideLayouts/slideLayout495.xml"/><Relationship Id="rId6" Type="http://schemas.openxmlformats.org/officeDocument/2006/relationships/slideLayout" Target="../slideLayouts/slideLayout496.xml"/><Relationship Id="rId7" Type="http://schemas.openxmlformats.org/officeDocument/2006/relationships/slideLayout" Target="../slideLayouts/slideLayout497.xml"/><Relationship Id="rId8" Type="http://schemas.openxmlformats.org/officeDocument/2006/relationships/slideLayout" Target="../slideLayouts/slideLayout498.xml"/><Relationship Id="rId9" Type="http://schemas.openxmlformats.org/officeDocument/2006/relationships/slideLayout" Target="../slideLayouts/slideLayout499.xml"/><Relationship Id="rId10" Type="http://schemas.openxmlformats.org/officeDocument/2006/relationships/slideLayout" Target="../slideLayouts/slideLayout500.xml"/><Relationship Id="rId11" Type="http://schemas.openxmlformats.org/officeDocument/2006/relationships/slideLayout" Target="../slideLayouts/slideLayout501.xml"/><Relationship Id="rId12" Type="http://schemas.openxmlformats.org/officeDocument/2006/relationships/slideLayout" Target="../slideLayouts/slideLayout502.xml"/><Relationship Id="rId13" Type="http://schemas.openxmlformats.org/officeDocument/2006/relationships/slideLayout" Target="../slideLayouts/slideLayout503.xml"/><Relationship Id="rId14" Type="http://schemas.openxmlformats.org/officeDocument/2006/relationships/slideLayout" Target="../slideLayouts/slideLayout504.xml"/>
</Relationships>
</file>

<file path=ppt/slideMasters/_rels/slideMaster43.xml.rels><?xml version="1.0" encoding="UTF-8"?>
<Relationships xmlns="http://schemas.openxmlformats.org/package/2006/relationships"><Relationship Id="rId1" Type="http://schemas.openxmlformats.org/officeDocument/2006/relationships/theme" Target="../theme/theme43.xml"/><Relationship Id="rId2" Type="http://schemas.openxmlformats.org/officeDocument/2006/relationships/image" Target="../media/image43.jpeg"/><Relationship Id="rId3" Type="http://schemas.openxmlformats.org/officeDocument/2006/relationships/slideLayout" Target="../slideLayouts/slideLayout505.xml"/><Relationship Id="rId4" Type="http://schemas.openxmlformats.org/officeDocument/2006/relationships/slideLayout" Target="../slideLayouts/slideLayout506.xml"/><Relationship Id="rId5" Type="http://schemas.openxmlformats.org/officeDocument/2006/relationships/slideLayout" Target="../slideLayouts/slideLayout507.xml"/><Relationship Id="rId6" Type="http://schemas.openxmlformats.org/officeDocument/2006/relationships/slideLayout" Target="../slideLayouts/slideLayout508.xml"/><Relationship Id="rId7" Type="http://schemas.openxmlformats.org/officeDocument/2006/relationships/slideLayout" Target="../slideLayouts/slideLayout509.xml"/><Relationship Id="rId8" Type="http://schemas.openxmlformats.org/officeDocument/2006/relationships/slideLayout" Target="../slideLayouts/slideLayout510.xml"/><Relationship Id="rId9" Type="http://schemas.openxmlformats.org/officeDocument/2006/relationships/slideLayout" Target="../slideLayouts/slideLayout511.xml"/><Relationship Id="rId10" Type="http://schemas.openxmlformats.org/officeDocument/2006/relationships/slideLayout" Target="../slideLayouts/slideLayout512.xml"/><Relationship Id="rId11" Type="http://schemas.openxmlformats.org/officeDocument/2006/relationships/slideLayout" Target="../slideLayouts/slideLayout513.xml"/><Relationship Id="rId12" Type="http://schemas.openxmlformats.org/officeDocument/2006/relationships/slideLayout" Target="../slideLayouts/slideLayout514.xml"/><Relationship Id="rId13" Type="http://schemas.openxmlformats.org/officeDocument/2006/relationships/slideLayout" Target="../slideLayouts/slideLayout515.xml"/><Relationship Id="rId14" Type="http://schemas.openxmlformats.org/officeDocument/2006/relationships/slideLayout" Target="../slideLayouts/slideLayout516.xml"/>
</Relationships>
</file>

<file path=ppt/slideMasters/_rels/slideMaster44.xml.rels><?xml version="1.0" encoding="UTF-8"?>
<Relationships xmlns="http://schemas.openxmlformats.org/package/2006/relationships"><Relationship Id="rId1" Type="http://schemas.openxmlformats.org/officeDocument/2006/relationships/theme" Target="../theme/theme44.xml"/><Relationship Id="rId2" Type="http://schemas.openxmlformats.org/officeDocument/2006/relationships/image" Target="../media/image44.jpeg"/><Relationship Id="rId3" Type="http://schemas.openxmlformats.org/officeDocument/2006/relationships/slideLayout" Target="../slideLayouts/slideLayout517.xml"/><Relationship Id="rId4" Type="http://schemas.openxmlformats.org/officeDocument/2006/relationships/slideLayout" Target="../slideLayouts/slideLayout518.xml"/><Relationship Id="rId5" Type="http://schemas.openxmlformats.org/officeDocument/2006/relationships/slideLayout" Target="../slideLayouts/slideLayout519.xml"/><Relationship Id="rId6" Type="http://schemas.openxmlformats.org/officeDocument/2006/relationships/slideLayout" Target="../slideLayouts/slideLayout520.xml"/><Relationship Id="rId7" Type="http://schemas.openxmlformats.org/officeDocument/2006/relationships/slideLayout" Target="../slideLayouts/slideLayout521.xml"/><Relationship Id="rId8" Type="http://schemas.openxmlformats.org/officeDocument/2006/relationships/slideLayout" Target="../slideLayouts/slideLayout522.xml"/><Relationship Id="rId9" Type="http://schemas.openxmlformats.org/officeDocument/2006/relationships/slideLayout" Target="../slideLayouts/slideLayout523.xml"/><Relationship Id="rId10" Type="http://schemas.openxmlformats.org/officeDocument/2006/relationships/slideLayout" Target="../slideLayouts/slideLayout524.xml"/><Relationship Id="rId11" Type="http://schemas.openxmlformats.org/officeDocument/2006/relationships/slideLayout" Target="../slideLayouts/slideLayout525.xml"/><Relationship Id="rId12" Type="http://schemas.openxmlformats.org/officeDocument/2006/relationships/slideLayout" Target="../slideLayouts/slideLayout526.xml"/><Relationship Id="rId13" Type="http://schemas.openxmlformats.org/officeDocument/2006/relationships/slideLayout" Target="../slideLayouts/slideLayout527.xml"/><Relationship Id="rId14" Type="http://schemas.openxmlformats.org/officeDocument/2006/relationships/slideLayout" Target="../slideLayouts/slideLayout52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5.jpe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6.jpe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7.jpeg"/><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8.jpeg"/><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slideLayout" Target="../slideLayouts/slideLayout95.xml"/><Relationship Id="rId14"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9.jpeg"/><Relationship Id="rId3" Type="http://schemas.openxmlformats.org/officeDocument/2006/relationships/slideLayout" Target="../slideLayouts/slideLayout97.xml"/><Relationship Id="rId4" Type="http://schemas.openxmlformats.org/officeDocument/2006/relationships/slideLayout" Target="../slideLayouts/slideLayout98.xml"/><Relationship Id="rId5" Type="http://schemas.openxmlformats.org/officeDocument/2006/relationships/slideLayout" Target="../slideLayouts/slideLayout99.xml"/><Relationship Id="rId6" Type="http://schemas.openxmlformats.org/officeDocument/2006/relationships/slideLayout" Target="../slideLayouts/slideLayout100.xml"/><Relationship Id="rId7" Type="http://schemas.openxmlformats.org/officeDocument/2006/relationships/slideLayout" Target="../slideLayouts/slideLayout101.xml"/><Relationship Id="rId8" Type="http://schemas.openxmlformats.org/officeDocument/2006/relationships/slideLayout" Target="../slideLayouts/slideLayout102.xml"/><Relationship Id="rId9" Type="http://schemas.openxmlformats.org/officeDocument/2006/relationships/slideLayout" Target="../slideLayouts/slideLayout103.xml"/><Relationship Id="rId10" Type="http://schemas.openxmlformats.org/officeDocument/2006/relationships/slideLayout" Target="../slideLayouts/slideLayout104.xml"/><Relationship Id="rId11" Type="http://schemas.openxmlformats.org/officeDocument/2006/relationships/slideLayout" Target="../slideLayouts/slideLayout105.xml"/><Relationship Id="rId12" Type="http://schemas.openxmlformats.org/officeDocument/2006/relationships/slideLayout" Target="../slideLayouts/slideLayout106.xml"/><Relationship Id="rId13" Type="http://schemas.openxmlformats.org/officeDocument/2006/relationships/slideLayout" Target="../slideLayouts/slideLayout107.xml"/><Relationship Id="rId14"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8880" cy="1144800"/>
          </a:xfrm>
          <a:prstGeom prst="rect">
            <a:avLst/>
          </a:prstGeom>
        </p:spPr>
        <p:txBody>
          <a:bodyPr anchor="ctr" bIns="0" lIns="0" rIns="0" tIns="0" wrap="none"/>
          <a:p>
            <a:pPr algn="ctr">
              <a:lnSpc>
                <a:spcPct val="100000"/>
              </a:lnSpc>
            </a:pPr>
            <a:r>
              <a:rPr lang="fr-CA"/>
              <a:t>Cliquez pour éditer le format du texte-titre</a:t>
            </a:r>
            <a:endParaRPr/>
          </a:p>
        </p:txBody>
      </p:sp>
      <p:sp>
        <p:nvSpPr>
          <p:cNvPr id="1" name="PlaceHolder 2"/>
          <p:cNvSpPr>
            <a:spLocks noGrp="1"/>
          </p:cNvSpPr>
          <p:nvPr>
            <p:ph type="body"/>
          </p:nvPr>
        </p:nvSpPr>
        <p:spPr>
          <a:xfrm>
            <a:off x="457200" y="1604520"/>
            <a:ext cx="8046000" cy="3976560"/>
          </a:xfrm>
          <a:prstGeom prst="rect">
            <a:avLst/>
          </a:prstGeom>
        </p:spPr>
        <p:txBody>
          <a:bodyPr bIns="0" lIns="0" rIns="0" tIns="0" wrap="none"/>
          <a:p>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313" name="CustomShape 1"/>
          <p:cNvSpPr/>
          <p:nvPr/>
        </p:nvSpPr>
        <p:spPr>
          <a:xfrm>
            <a:off x="0" y="6324480"/>
            <a:ext cx="9142920" cy="532440"/>
          </a:xfrm>
          <a:prstGeom prst="rect">
            <a:avLst/>
          </a:prstGeom>
          <a:solidFill>
            <a:srgbClr val="1f497d"/>
          </a:solidFill>
        </p:spPr>
      </p:sp>
      <p:sp>
        <p:nvSpPr>
          <p:cNvPr id="314"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315"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348" name="CustomShape 1"/>
          <p:cNvSpPr/>
          <p:nvPr/>
        </p:nvSpPr>
        <p:spPr>
          <a:xfrm>
            <a:off x="0" y="6324480"/>
            <a:ext cx="9142920" cy="532440"/>
          </a:xfrm>
          <a:prstGeom prst="rect">
            <a:avLst/>
          </a:prstGeom>
          <a:solidFill>
            <a:srgbClr val="1f497d"/>
          </a:solidFill>
        </p:spPr>
      </p:sp>
      <p:sp>
        <p:nvSpPr>
          <p:cNvPr id="349"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350"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383" name="CustomShape 1"/>
          <p:cNvSpPr/>
          <p:nvPr/>
        </p:nvSpPr>
        <p:spPr>
          <a:xfrm>
            <a:off x="0" y="6324480"/>
            <a:ext cx="9142920" cy="532440"/>
          </a:xfrm>
          <a:prstGeom prst="rect">
            <a:avLst/>
          </a:prstGeom>
          <a:solidFill>
            <a:srgbClr val="1f497d"/>
          </a:solidFill>
        </p:spPr>
      </p:sp>
      <p:sp>
        <p:nvSpPr>
          <p:cNvPr id="384"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385"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418" name="CustomShape 1"/>
          <p:cNvSpPr/>
          <p:nvPr/>
        </p:nvSpPr>
        <p:spPr>
          <a:xfrm>
            <a:off x="0" y="6324480"/>
            <a:ext cx="9142920" cy="532440"/>
          </a:xfrm>
          <a:prstGeom prst="rect">
            <a:avLst/>
          </a:prstGeom>
          <a:solidFill>
            <a:srgbClr val="1f497d"/>
          </a:solidFill>
        </p:spPr>
      </p:sp>
      <p:sp>
        <p:nvSpPr>
          <p:cNvPr id="419"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420"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453" name="CustomShape 1"/>
          <p:cNvSpPr/>
          <p:nvPr/>
        </p:nvSpPr>
        <p:spPr>
          <a:xfrm>
            <a:off x="0" y="6324480"/>
            <a:ext cx="9142920" cy="532440"/>
          </a:xfrm>
          <a:prstGeom prst="rect">
            <a:avLst/>
          </a:prstGeom>
          <a:solidFill>
            <a:srgbClr val="1f497d"/>
          </a:solidFill>
        </p:spPr>
      </p:sp>
      <p:sp>
        <p:nvSpPr>
          <p:cNvPr id="454"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455"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488" name="CustomShape 1"/>
          <p:cNvSpPr/>
          <p:nvPr/>
        </p:nvSpPr>
        <p:spPr>
          <a:xfrm>
            <a:off x="0" y="6324480"/>
            <a:ext cx="9142920" cy="532440"/>
          </a:xfrm>
          <a:prstGeom prst="rect">
            <a:avLst/>
          </a:prstGeom>
          <a:solidFill>
            <a:srgbClr val="1f497d"/>
          </a:solidFill>
        </p:spPr>
      </p:sp>
      <p:sp>
        <p:nvSpPr>
          <p:cNvPr id="489"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490"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523" name="CustomShape 1"/>
          <p:cNvSpPr/>
          <p:nvPr/>
        </p:nvSpPr>
        <p:spPr>
          <a:xfrm>
            <a:off x="0" y="6324480"/>
            <a:ext cx="9142920" cy="532440"/>
          </a:xfrm>
          <a:prstGeom prst="rect">
            <a:avLst/>
          </a:prstGeom>
          <a:solidFill>
            <a:srgbClr val="1f497d"/>
          </a:solidFill>
        </p:spPr>
      </p:sp>
      <p:sp>
        <p:nvSpPr>
          <p:cNvPr id="524"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525"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558" name="CustomShape 1"/>
          <p:cNvSpPr/>
          <p:nvPr/>
        </p:nvSpPr>
        <p:spPr>
          <a:xfrm>
            <a:off x="0" y="6324480"/>
            <a:ext cx="9142920" cy="532440"/>
          </a:xfrm>
          <a:prstGeom prst="rect">
            <a:avLst/>
          </a:prstGeom>
          <a:solidFill>
            <a:srgbClr val="1f497d"/>
          </a:solidFill>
        </p:spPr>
      </p:sp>
      <p:sp>
        <p:nvSpPr>
          <p:cNvPr id="559"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560"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593" name="CustomShape 1"/>
          <p:cNvSpPr/>
          <p:nvPr/>
        </p:nvSpPr>
        <p:spPr>
          <a:xfrm>
            <a:off x="0" y="6324480"/>
            <a:ext cx="9142920" cy="532440"/>
          </a:xfrm>
          <a:prstGeom prst="rect">
            <a:avLst/>
          </a:prstGeom>
          <a:solidFill>
            <a:srgbClr val="1f497d"/>
          </a:solidFill>
        </p:spPr>
      </p:sp>
      <p:sp>
        <p:nvSpPr>
          <p:cNvPr id="594"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595"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628" name="CustomShape 1"/>
          <p:cNvSpPr/>
          <p:nvPr/>
        </p:nvSpPr>
        <p:spPr>
          <a:xfrm>
            <a:off x="0" y="6324480"/>
            <a:ext cx="9142920" cy="532440"/>
          </a:xfrm>
          <a:prstGeom prst="rect">
            <a:avLst/>
          </a:prstGeom>
          <a:solidFill>
            <a:srgbClr val="1f497d"/>
          </a:solidFill>
        </p:spPr>
      </p:sp>
      <p:sp>
        <p:nvSpPr>
          <p:cNvPr id="629"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630"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34" name="CustomShape 1"/>
          <p:cNvSpPr/>
          <p:nvPr/>
        </p:nvSpPr>
        <p:spPr>
          <a:xfrm>
            <a:off x="0" y="6324480"/>
            <a:ext cx="9142920" cy="532440"/>
          </a:xfrm>
          <a:prstGeom prst="rect">
            <a:avLst/>
          </a:prstGeom>
          <a:solidFill>
            <a:srgbClr val="1f497d"/>
          </a:solidFill>
        </p:spPr>
      </p:sp>
      <p:sp>
        <p:nvSpPr>
          <p:cNvPr id="35"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36"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663" name="CustomShape 1"/>
          <p:cNvSpPr/>
          <p:nvPr/>
        </p:nvSpPr>
        <p:spPr>
          <a:xfrm>
            <a:off x="0" y="6324480"/>
            <a:ext cx="9142920" cy="532440"/>
          </a:xfrm>
          <a:prstGeom prst="rect">
            <a:avLst/>
          </a:prstGeom>
          <a:solidFill>
            <a:srgbClr val="1f497d"/>
          </a:solidFill>
        </p:spPr>
      </p:sp>
      <p:sp>
        <p:nvSpPr>
          <p:cNvPr id="664"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665"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698" name="CustomShape 1"/>
          <p:cNvSpPr/>
          <p:nvPr/>
        </p:nvSpPr>
        <p:spPr>
          <a:xfrm>
            <a:off x="0" y="6324480"/>
            <a:ext cx="9142920" cy="532440"/>
          </a:xfrm>
          <a:prstGeom prst="rect">
            <a:avLst/>
          </a:prstGeom>
          <a:solidFill>
            <a:srgbClr val="1f497d"/>
          </a:solidFill>
        </p:spPr>
      </p:sp>
      <p:sp>
        <p:nvSpPr>
          <p:cNvPr id="699"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700"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733" name="CustomShape 1"/>
          <p:cNvSpPr/>
          <p:nvPr/>
        </p:nvSpPr>
        <p:spPr>
          <a:xfrm>
            <a:off x="0" y="6324480"/>
            <a:ext cx="9142920" cy="532440"/>
          </a:xfrm>
          <a:prstGeom prst="rect">
            <a:avLst/>
          </a:prstGeom>
          <a:solidFill>
            <a:srgbClr val="1f497d"/>
          </a:solidFill>
        </p:spPr>
      </p:sp>
      <p:sp>
        <p:nvSpPr>
          <p:cNvPr id="734"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735"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768" name="CustomShape 1"/>
          <p:cNvSpPr/>
          <p:nvPr/>
        </p:nvSpPr>
        <p:spPr>
          <a:xfrm>
            <a:off x="0" y="6324480"/>
            <a:ext cx="9142920" cy="532440"/>
          </a:xfrm>
          <a:prstGeom prst="rect">
            <a:avLst/>
          </a:prstGeom>
          <a:solidFill>
            <a:srgbClr val="1f497d"/>
          </a:solidFill>
        </p:spPr>
      </p:sp>
      <p:sp>
        <p:nvSpPr>
          <p:cNvPr id="769"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770"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803" name="CustomShape 1"/>
          <p:cNvSpPr/>
          <p:nvPr/>
        </p:nvSpPr>
        <p:spPr>
          <a:xfrm>
            <a:off x="0" y="6324480"/>
            <a:ext cx="9142920" cy="532440"/>
          </a:xfrm>
          <a:prstGeom prst="rect">
            <a:avLst/>
          </a:prstGeom>
          <a:solidFill>
            <a:srgbClr val="1f497d"/>
          </a:solidFill>
        </p:spPr>
      </p:sp>
      <p:sp>
        <p:nvSpPr>
          <p:cNvPr id="804"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805"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Lst>
</p:sldMaster>
</file>

<file path=ppt/slideMasters/slideMaster25.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838" name="CustomShape 1"/>
          <p:cNvSpPr/>
          <p:nvPr/>
        </p:nvSpPr>
        <p:spPr>
          <a:xfrm>
            <a:off x="0" y="6324480"/>
            <a:ext cx="9142920" cy="532440"/>
          </a:xfrm>
          <a:prstGeom prst="rect">
            <a:avLst/>
          </a:prstGeom>
          <a:solidFill>
            <a:srgbClr val="1f497d"/>
          </a:solidFill>
        </p:spPr>
      </p:sp>
      <p:sp>
        <p:nvSpPr>
          <p:cNvPr id="839"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840"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Lst>
</p:sldMaster>
</file>

<file path=ppt/slideMasters/slideMaster26.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873" name="CustomShape 1"/>
          <p:cNvSpPr/>
          <p:nvPr/>
        </p:nvSpPr>
        <p:spPr>
          <a:xfrm>
            <a:off x="0" y="6324480"/>
            <a:ext cx="9142920" cy="532440"/>
          </a:xfrm>
          <a:prstGeom prst="rect">
            <a:avLst/>
          </a:prstGeom>
          <a:solidFill>
            <a:srgbClr val="1f497d"/>
          </a:solidFill>
        </p:spPr>
      </p:sp>
      <p:sp>
        <p:nvSpPr>
          <p:cNvPr id="874"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875"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Lst>
</p:sldMaster>
</file>

<file path=ppt/slideMasters/slideMaster27.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908" name="CustomShape 1"/>
          <p:cNvSpPr/>
          <p:nvPr/>
        </p:nvSpPr>
        <p:spPr>
          <a:xfrm>
            <a:off x="0" y="6324480"/>
            <a:ext cx="9142920" cy="532440"/>
          </a:xfrm>
          <a:prstGeom prst="rect">
            <a:avLst/>
          </a:prstGeom>
          <a:solidFill>
            <a:srgbClr val="1f497d"/>
          </a:solidFill>
        </p:spPr>
      </p:sp>
      <p:sp>
        <p:nvSpPr>
          <p:cNvPr id="909"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910"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Lst>
</p:sldMaster>
</file>

<file path=ppt/slideMasters/slideMaster28.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943" name="CustomShape 1"/>
          <p:cNvSpPr/>
          <p:nvPr/>
        </p:nvSpPr>
        <p:spPr>
          <a:xfrm>
            <a:off x="0" y="6324480"/>
            <a:ext cx="9142920" cy="532440"/>
          </a:xfrm>
          <a:prstGeom prst="rect">
            <a:avLst/>
          </a:prstGeom>
          <a:solidFill>
            <a:srgbClr val="1f497d"/>
          </a:solidFill>
        </p:spPr>
      </p:sp>
      <p:sp>
        <p:nvSpPr>
          <p:cNvPr id="944"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945"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 id="2147484011" r:id="rId14"/>
  </p:sldLayoutIdLst>
</p:sldMaster>
</file>

<file path=ppt/slideMasters/slideMaster29.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978" name="CustomShape 1"/>
          <p:cNvSpPr/>
          <p:nvPr/>
        </p:nvSpPr>
        <p:spPr>
          <a:xfrm>
            <a:off x="0" y="6324480"/>
            <a:ext cx="9142920" cy="532440"/>
          </a:xfrm>
          <a:prstGeom prst="rect">
            <a:avLst/>
          </a:prstGeom>
          <a:solidFill>
            <a:srgbClr val="1f497d"/>
          </a:solidFill>
        </p:spPr>
      </p:sp>
      <p:sp>
        <p:nvSpPr>
          <p:cNvPr id="979"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980"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 id="2147484024"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69" name="CustomShape 1"/>
          <p:cNvSpPr/>
          <p:nvPr/>
        </p:nvSpPr>
        <p:spPr>
          <a:xfrm>
            <a:off x="0" y="6324480"/>
            <a:ext cx="9142920" cy="532440"/>
          </a:xfrm>
          <a:prstGeom prst="rect">
            <a:avLst/>
          </a:prstGeom>
          <a:solidFill>
            <a:srgbClr val="1f497d"/>
          </a:solidFill>
        </p:spPr>
      </p:sp>
      <p:sp>
        <p:nvSpPr>
          <p:cNvPr id="70"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71"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30.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1013" name="CustomShape 1"/>
          <p:cNvSpPr/>
          <p:nvPr/>
        </p:nvSpPr>
        <p:spPr>
          <a:xfrm>
            <a:off x="0" y="6324480"/>
            <a:ext cx="9142920" cy="532440"/>
          </a:xfrm>
          <a:prstGeom prst="rect">
            <a:avLst/>
          </a:prstGeom>
          <a:solidFill>
            <a:srgbClr val="1f497d"/>
          </a:solidFill>
        </p:spPr>
      </p:sp>
      <p:sp>
        <p:nvSpPr>
          <p:cNvPr id="1014"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1015"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 id="2147484035" r:id="rId12"/>
    <p:sldLayoutId id="2147484036" r:id="rId13"/>
    <p:sldLayoutId id="2147484037" r:id="rId14"/>
  </p:sldLayoutIdLst>
</p:sldMaster>
</file>

<file path=ppt/slideMasters/slideMaster31.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1048" name="CustomShape 1"/>
          <p:cNvSpPr/>
          <p:nvPr/>
        </p:nvSpPr>
        <p:spPr>
          <a:xfrm>
            <a:off x="0" y="6324480"/>
            <a:ext cx="9142920" cy="532440"/>
          </a:xfrm>
          <a:prstGeom prst="rect">
            <a:avLst/>
          </a:prstGeom>
          <a:solidFill>
            <a:srgbClr val="1f497d"/>
          </a:solidFill>
        </p:spPr>
      </p:sp>
      <p:sp>
        <p:nvSpPr>
          <p:cNvPr id="1049"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1050"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 id="2147484049" r:id="rId13"/>
    <p:sldLayoutId id="2147484050" r:id="rId14"/>
  </p:sldLayoutIdLst>
</p:sldMaster>
</file>

<file path=ppt/slideMasters/slideMaster32.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1083" name="CustomShape 1"/>
          <p:cNvSpPr/>
          <p:nvPr/>
        </p:nvSpPr>
        <p:spPr>
          <a:xfrm>
            <a:off x="0" y="6324480"/>
            <a:ext cx="9142920" cy="532440"/>
          </a:xfrm>
          <a:prstGeom prst="rect">
            <a:avLst/>
          </a:prstGeom>
          <a:solidFill>
            <a:srgbClr val="1f497d"/>
          </a:solidFill>
        </p:spPr>
      </p:sp>
      <p:sp>
        <p:nvSpPr>
          <p:cNvPr id="1084"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1085"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 id="2147484062" r:id="rId13"/>
    <p:sldLayoutId id="2147484063" r:id="rId14"/>
  </p:sldLayoutIdLst>
</p:sldMaster>
</file>

<file path=ppt/slideMasters/slideMaster33.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1118" name="CustomShape 1"/>
          <p:cNvSpPr/>
          <p:nvPr/>
        </p:nvSpPr>
        <p:spPr>
          <a:xfrm>
            <a:off x="0" y="6324480"/>
            <a:ext cx="9142920" cy="532440"/>
          </a:xfrm>
          <a:prstGeom prst="rect">
            <a:avLst/>
          </a:prstGeom>
          <a:solidFill>
            <a:srgbClr val="1f497d"/>
          </a:solidFill>
        </p:spPr>
      </p:sp>
      <p:sp>
        <p:nvSpPr>
          <p:cNvPr id="1119"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1120"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 id="2147484075" r:id="rId13"/>
    <p:sldLayoutId id="2147484076" r:id="rId14"/>
  </p:sldLayoutIdLst>
</p:sldMaster>
</file>

<file path=ppt/slideMasters/slideMaster34.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1153" name="CustomShape 1"/>
          <p:cNvSpPr/>
          <p:nvPr/>
        </p:nvSpPr>
        <p:spPr>
          <a:xfrm>
            <a:off x="0" y="6324480"/>
            <a:ext cx="9142920" cy="532440"/>
          </a:xfrm>
          <a:prstGeom prst="rect">
            <a:avLst/>
          </a:prstGeom>
          <a:solidFill>
            <a:srgbClr val="1f497d"/>
          </a:solidFill>
        </p:spPr>
      </p:sp>
      <p:sp>
        <p:nvSpPr>
          <p:cNvPr id="1154"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1155"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Lst>
</p:sldMaster>
</file>

<file path=ppt/slideMasters/slideMaster35.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1188" name="CustomShape 1"/>
          <p:cNvSpPr/>
          <p:nvPr/>
        </p:nvSpPr>
        <p:spPr>
          <a:xfrm>
            <a:off x="0" y="6324480"/>
            <a:ext cx="9142920" cy="532440"/>
          </a:xfrm>
          <a:prstGeom prst="rect">
            <a:avLst/>
          </a:prstGeom>
          <a:solidFill>
            <a:srgbClr val="1f497d"/>
          </a:solidFill>
        </p:spPr>
      </p:sp>
      <p:sp>
        <p:nvSpPr>
          <p:cNvPr id="1189"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1190"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 id="2147484100" r:id="rId12"/>
    <p:sldLayoutId id="2147484101" r:id="rId13"/>
    <p:sldLayoutId id="2147484102" r:id="rId14"/>
  </p:sldLayoutIdLst>
</p:sldMaster>
</file>

<file path=ppt/slideMasters/slideMaster36.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1223" name="CustomShape 1"/>
          <p:cNvSpPr/>
          <p:nvPr/>
        </p:nvSpPr>
        <p:spPr>
          <a:xfrm>
            <a:off x="0" y="6324480"/>
            <a:ext cx="9142920" cy="532440"/>
          </a:xfrm>
          <a:prstGeom prst="rect">
            <a:avLst/>
          </a:prstGeom>
          <a:solidFill>
            <a:srgbClr val="1f497d"/>
          </a:solidFill>
        </p:spPr>
      </p:sp>
      <p:sp>
        <p:nvSpPr>
          <p:cNvPr id="1224"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1225"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 id="2147484115" r:id="rId14"/>
  </p:sldLayoutIdLst>
</p:sldMaster>
</file>

<file path=ppt/slideMasters/slideMaster37.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1258" name="CustomShape 1"/>
          <p:cNvSpPr/>
          <p:nvPr/>
        </p:nvSpPr>
        <p:spPr>
          <a:xfrm>
            <a:off x="0" y="6324480"/>
            <a:ext cx="9142920" cy="532440"/>
          </a:xfrm>
          <a:prstGeom prst="rect">
            <a:avLst/>
          </a:prstGeom>
          <a:solidFill>
            <a:srgbClr val="1f497d"/>
          </a:solidFill>
        </p:spPr>
      </p:sp>
      <p:sp>
        <p:nvSpPr>
          <p:cNvPr id="1259"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1260"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Lst>
</p:sldMaster>
</file>

<file path=ppt/slideMasters/slideMaster38.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1293" name="CustomShape 1"/>
          <p:cNvSpPr/>
          <p:nvPr/>
        </p:nvSpPr>
        <p:spPr>
          <a:xfrm>
            <a:off x="0" y="6324480"/>
            <a:ext cx="9142920" cy="532440"/>
          </a:xfrm>
          <a:prstGeom prst="rect">
            <a:avLst/>
          </a:prstGeom>
          <a:solidFill>
            <a:srgbClr val="1f497d"/>
          </a:solidFill>
        </p:spPr>
      </p:sp>
      <p:sp>
        <p:nvSpPr>
          <p:cNvPr id="1294"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1295"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Lst>
</p:sldMaster>
</file>

<file path=ppt/slideMasters/slideMaster39.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1328" name="CustomShape 1"/>
          <p:cNvSpPr/>
          <p:nvPr/>
        </p:nvSpPr>
        <p:spPr>
          <a:xfrm>
            <a:off x="0" y="6324480"/>
            <a:ext cx="9142920" cy="532440"/>
          </a:xfrm>
          <a:prstGeom prst="rect">
            <a:avLst/>
          </a:prstGeom>
          <a:solidFill>
            <a:srgbClr val="1f497d"/>
          </a:solidFill>
        </p:spPr>
      </p:sp>
      <p:sp>
        <p:nvSpPr>
          <p:cNvPr id="1329"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1330"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 id="2147484152" r:id="rId12"/>
    <p:sldLayoutId id="2147484153" r:id="rId13"/>
    <p:sldLayoutId id="2147484154"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104" name="CustomShape 1"/>
          <p:cNvSpPr/>
          <p:nvPr/>
        </p:nvSpPr>
        <p:spPr>
          <a:xfrm>
            <a:off x="0" y="6324480"/>
            <a:ext cx="9142920" cy="532440"/>
          </a:xfrm>
          <a:prstGeom prst="rect">
            <a:avLst/>
          </a:prstGeom>
          <a:solidFill>
            <a:srgbClr val="1f497d"/>
          </a:solidFill>
        </p:spPr>
      </p:sp>
      <p:sp>
        <p:nvSpPr>
          <p:cNvPr id="105"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106"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40.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1363" name="CustomShape 1"/>
          <p:cNvSpPr/>
          <p:nvPr/>
        </p:nvSpPr>
        <p:spPr>
          <a:xfrm>
            <a:off x="0" y="6324480"/>
            <a:ext cx="9142920" cy="532440"/>
          </a:xfrm>
          <a:prstGeom prst="rect">
            <a:avLst/>
          </a:prstGeom>
          <a:solidFill>
            <a:srgbClr val="1f497d"/>
          </a:solidFill>
        </p:spPr>
      </p:sp>
      <p:sp>
        <p:nvSpPr>
          <p:cNvPr id="1364"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1365"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 id="2147484165" r:id="rId12"/>
    <p:sldLayoutId id="2147484166" r:id="rId13"/>
    <p:sldLayoutId id="2147484167" r:id="rId14"/>
  </p:sldLayoutIdLst>
</p:sldMaster>
</file>

<file path=ppt/slideMasters/slideMaster41.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1398" name="CustomShape 1"/>
          <p:cNvSpPr/>
          <p:nvPr/>
        </p:nvSpPr>
        <p:spPr>
          <a:xfrm>
            <a:off x="0" y="6324480"/>
            <a:ext cx="9142920" cy="532440"/>
          </a:xfrm>
          <a:prstGeom prst="rect">
            <a:avLst/>
          </a:prstGeom>
          <a:solidFill>
            <a:srgbClr val="1f497d"/>
          </a:solidFill>
        </p:spPr>
      </p:sp>
      <p:sp>
        <p:nvSpPr>
          <p:cNvPr id="1399"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1400"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 id="2147484178" r:id="rId12"/>
    <p:sldLayoutId id="2147484179" r:id="rId13"/>
    <p:sldLayoutId id="2147484180" r:id="rId14"/>
  </p:sldLayoutIdLst>
</p:sldMaster>
</file>

<file path=ppt/slideMasters/slideMaster42.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1433" name="CustomShape 1"/>
          <p:cNvSpPr/>
          <p:nvPr/>
        </p:nvSpPr>
        <p:spPr>
          <a:xfrm>
            <a:off x="0" y="6324480"/>
            <a:ext cx="9142920" cy="532440"/>
          </a:xfrm>
          <a:prstGeom prst="rect">
            <a:avLst/>
          </a:prstGeom>
          <a:solidFill>
            <a:srgbClr val="1f497d"/>
          </a:solidFill>
        </p:spPr>
      </p:sp>
      <p:sp>
        <p:nvSpPr>
          <p:cNvPr id="1434"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1435"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 id="2147484191" r:id="rId12"/>
    <p:sldLayoutId id="2147484192" r:id="rId13"/>
    <p:sldLayoutId id="2147484193" r:id="rId14"/>
  </p:sldLayoutIdLst>
</p:sldMaster>
</file>

<file path=ppt/slideMasters/slideMaster43.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1468" name="CustomShape 1"/>
          <p:cNvSpPr/>
          <p:nvPr/>
        </p:nvSpPr>
        <p:spPr>
          <a:xfrm>
            <a:off x="0" y="6324480"/>
            <a:ext cx="9142920" cy="532440"/>
          </a:xfrm>
          <a:prstGeom prst="rect">
            <a:avLst/>
          </a:prstGeom>
          <a:solidFill>
            <a:srgbClr val="1f497d"/>
          </a:solidFill>
        </p:spPr>
      </p:sp>
      <p:sp>
        <p:nvSpPr>
          <p:cNvPr id="1469"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1470"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 id="2147484204" r:id="rId12"/>
    <p:sldLayoutId id="2147484205" r:id="rId13"/>
    <p:sldLayoutId id="2147484206" r:id="rId14"/>
  </p:sldLayoutIdLst>
</p:sldMaster>
</file>

<file path=ppt/slideMasters/slideMaster44.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1503" name="PlaceHolder 1"/>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1504" name="PlaceHolder 2"/>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 id="2147484217" r:id="rId12"/>
    <p:sldLayoutId id="2147484218" r:id="rId13"/>
    <p:sldLayoutId id="214748421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139" name="CustomShape 1"/>
          <p:cNvSpPr/>
          <p:nvPr/>
        </p:nvSpPr>
        <p:spPr>
          <a:xfrm>
            <a:off x="0" y="6324480"/>
            <a:ext cx="9142920" cy="532440"/>
          </a:xfrm>
          <a:prstGeom prst="rect">
            <a:avLst/>
          </a:prstGeom>
          <a:solidFill>
            <a:srgbClr val="1f497d"/>
          </a:solidFill>
        </p:spPr>
      </p:sp>
      <p:sp>
        <p:nvSpPr>
          <p:cNvPr id="140"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141"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3600"/>
            <a:ext cx="8228880" cy="1144800"/>
          </a:xfrm>
          <a:prstGeom prst="rect">
            <a:avLst/>
          </a:prstGeom>
        </p:spPr>
        <p:txBody>
          <a:bodyPr anchor="ctr" bIns="0" lIns="0" rIns="0" tIns="0" wrap="none"/>
          <a:p>
            <a:pPr algn="ctr">
              <a:lnSpc>
                <a:spcPct val="100000"/>
              </a:lnSpc>
            </a:pPr>
            <a:r>
              <a:rPr lang="fr-CA"/>
              <a:t>Cliquez pour éditer le format du texte-titre</a:t>
            </a:r>
            <a:endParaRPr/>
          </a:p>
        </p:txBody>
      </p:sp>
      <p:sp>
        <p:nvSpPr>
          <p:cNvPr id="175" name="PlaceHolder 2"/>
          <p:cNvSpPr>
            <a:spLocks noGrp="1"/>
          </p:cNvSpPr>
          <p:nvPr>
            <p:ph type="body"/>
          </p:nvPr>
        </p:nvSpPr>
        <p:spPr>
          <a:xfrm>
            <a:off x="457200" y="1604520"/>
            <a:ext cx="8046000" cy="3976560"/>
          </a:xfrm>
          <a:prstGeom prst="rect">
            <a:avLst/>
          </a:prstGeom>
        </p:spPr>
        <p:txBody>
          <a:bodyPr bIns="0" lIns="0" rIns="0" tIns="0" wrap="none"/>
          <a:p>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208" name="CustomShape 1"/>
          <p:cNvSpPr/>
          <p:nvPr/>
        </p:nvSpPr>
        <p:spPr>
          <a:xfrm>
            <a:off x="0" y="6324480"/>
            <a:ext cx="9142920" cy="532440"/>
          </a:xfrm>
          <a:prstGeom prst="rect">
            <a:avLst/>
          </a:prstGeom>
          <a:solidFill>
            <a:srgbClr val="1f497d"/>
          </a:solidFill>
        </p:spPr>
      </p:sp>
      <p:sp>
        <p:nvSpPr>
          <p:cNvPr id="209"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210"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243" name="CustomShape 1"/>
          <p:cNvSpPr/>
          <p:nvPr/>
        </p:nvSpPr>
        <p:spPr>
          <a:xfrm>
            <a:off x="0" y="6324480"/>
            <a:ext cx="9142920" cy="532440"/>
          </a:xfrm>
          <a:prstGeom prst="rect">
            <a:avLst/>
          </a:prstGeom>
          <a:solidFill>
            <a:srgbClr val="1f497d"/>
          </a:solidFill>
        </p:spPr>
      </p:sp>
      <p:sp>
        <p:nvSpPr>
          <p:cNvPr id="244"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CA"/>
              <a:t>Cliquez pour éditer le format du texte-titre</a:t>
            </a:r>
            <a:endParaRPr/>
          </a:p>
        </p:txBody>
      </p:sp>
      <p:sp>
        <p:nvSpPr>
          <p:cNvPr id="245" name="PlaceHolder 3"/>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278" name="PlaceHolder 1"/>
          <p:cNvSpPr>
            <a:spLocks noGrp="1"/>
          </p:cNvSpPr>
          <p:nvPr>
            <p:ph type="title"/>
          </p:nvPr>
        </p:nvSpPr>
        <p:spPr>
          <a:xfrm>
            <a:off x="457200" y="273600"/>
            <a:ext cx="8228880" cy="1144800"/>
          </a:xfrm>
          <a:prstGeom prst="rect">
            <a:avLst/>
          </a:prstGeom>
        </p:spPr>
        <p:txBody>
          <a:bodyPr anchor="ctr" bIns="0" lIns="0" rIns="0" tIns="0" wrap="none"/>
          <a:p>
            <a:pPr algn="ctr">
              <a:lnSpc>
                <a:spcPct val="100000"/>
              </a:lnSpc>
            </a:pPr>
            <a:r>
              <a:rPr lang="fr-CA"/>
              <a:t>Cliquez pour éditer le format du texte-titre</a:t>
            </a:r>
            <a:endParaRPr/>
          </a:p>
        </p:txBody>
      </p:sp>
      <p:sp>
        <p:nvSpPr>
          <p:cNvPr id="279" name="PlaceHolder 2"/>
          <p:cNvSpPr>
            <a:spLocks noGrp="1"/>
          </p:cNvSpPr>
          <p:nvPr>
            <p:ph type="body"/>
          </p:nvPr>
        </p:nvSpPr>
        <p:spPr>
          <a:xfrm>
            <a:off x="457200" y="1604520"/>
            <a:ext cx="3925800" cy="3976560"/>
          </a:xfrm>
          <a:prstGeom prst="rect">
            <a:avLst/>
          </a:prstGeom>
        </p:spPr>
        <p:txBody>
          <a:bodyPr anchor="ctr" bIns="0" lIns="0" rIns="0" tIns="0" wrap="none"/>
          <a:p>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
        <p:nvSpPr>
          <p:cNvPr id="280" name="PlaceHolder 3"/>
          <p:cNvSpPr>
            <a:spLocks noGrp="1"/>
          </p:cNvSpPr>
          <p:nvPr>
            <p:ph type="body"/>
          </p:nvPr>
        </p:nvSpPr>
        <p:spPr>
          <a:xfrm>
            <a:off x="4579920" y="1604520"/>
            <a:ext cx="3925800" cy="3976560"/>
          </a:xfrm>
          <a:prstGeom prst="rect">
            <a:avLst/>
          </a:prstGeom>
        </p:spPr>
        <p:txBody>
          <a:bodyPr anchor="ctr" bIns="0" lIns="0" rIns="0" tIns="0" wrap="none"/>
          <a:p>
            <a:r>
              <a:rPr lang="fr-CA"/>
              <a:t>Cliquez pour éditer le format du plan de texte</a:t>
            </a:r>
            <a:endParaRPr/>
          </a:p>
          <a:p>
            <a:pPr lvl="1">
              <a:buSzPct val="75000"/>
              <a:buFont typeface="StarSymbol"/>
              <a:buChar char=""/>
            </a:pPr>
            <a:r>
              <a:rPr lang="fr-CA"/>
              <a:t>Second niveau de plan</a:t>
            </a:r>
            <a:endParaRPr/>
          </a:p>
          <a:p>
            <a:pPr lvl="2">
              <a:buSzPct val="45000"/>
              <a:buFont typeface="StarSymbol"/>
              <a:buChar char=""/>
            </a:pPr>
            <a:r>
              <a:rPr lang="fr-CA"/>
              <a:t>Troisième niveau de plan</a:t>
            </a:r>
            <a:endParaRPr/>
          </a:p>
          <a:p>
            <a:pPr lvl="3">
              <a:buSzPct val="75000"/>
              <a:buFont typeface="StarSymbol"/>
              <a:buChar char=""/>
            </a:pPr>
            <a:r>
              <a:rPr lang="fr-CA"/>
              <a:t>Quatrième niveau de plan</a:t>
            </a:r>
            <a:endParaRPr/>
          </a:p>
          <a:p>
            <a:pPr lvl="4">
              <a:buSzPct val="45000"/>
              <a:buFont typeface="StarSymbol"/>
              <a:buChar char=""/>
            </a:pPr>
            <a:r>
              <a:rPr lang="fr-CA"/>
              <a:t>Cinquième niveau de plan</a:t>
            </a:r>
            <a:endParaRPr/>
          </a:p>
          <a:p>
            <a:pPr lvl="5">
              <a:buSzPct val="45000"/>
              <a:buFont typeface="StarSymbol"/>
              <a:buChar char=""/>
            </a:pPr>
            <a:r>
              <a:rPr lang="fr-CA"/>
              <a:t>Sixième niveau de plan</a:t>
            </a:r>
            <a:endParaRPr/>
          </a:p>
          <a:p>
            <a:pPr lvl="6">
              <a:buSzPct val="45000"/>
              <a:buFont typeface="StarSymbol"/>
              <a:buChar char=""/>
            </a:pPr>
            <a:r>
              <a:rPr lang="fr-CA"/>
              <a:t>Septième niveau de plan</a:t>
            </a:r>
            <a:endParaRPr/>
          </a:p>
        </p:txBody>
      </p:sp>
    </p:spTree>
  </p:cSld>
  <p:clrMap accent1="accent1" accent2="accent2" accent3="accent3" accent4="accent4" accent5="accent5" accent6="accent6" bg1="lt1" bg2="lt2" folHlink="folHlink" hlink="hlink" tx1="dk1" tx2="dk2"/>
  <p:sldLayoutIdLst>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hyperlink" Target="http://creativecommons.org/licenses/by-nc-nd/3.0/" TargetMode="External"/><Relationship Id="rId3" Type="http://schemas.openxmlformats.org/officeDocument/2006/relationships/image" Target="../media/image46.jpeg"/><Relationship Id="rId4"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51.jpeg"/><Relationship Id="rId2" Type="http://schemas.openxmlformats.org/officeDocument/2006/relationships/image" Target="../media/image52.jpeg"/><Relationship Id="rId3" Type="http://schemas.openxmlformats.org/officeDocument/2006/relationships/hyperlink" Target="#Diapo 1" TargetMode="External"/><Relationship Id="rId4" Type="http://schemas.openxmlformats.org/officeDocument/2006/relationships/slideLayout" Target="../slideLayouts/slideLayout100.xml"/><Relationship Id="rId5"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53.jpeg"/><Relationship Id="rId2" Type="http://schemas.openxmlformats.org/officeDocument/2006/relationships/image" Target="../media/image54.jpeg"/><Relationship Id="rId3" Type="http://schemas.openxmlformats.org/officeDocument/2006/relationships/image" Target="../media/image55.jpeg"/><Relationship Id="rId4" Type="http://schemas.openxmlformats.org/officeDocument/2006/relationships/hyperlink" Target="#Diapo 1" TargetMode="External"/><Relationship Id="rId5" Type="http://schemas.openxmlformats.org/officeDocument/2006/relationships/slideLayout" Target="../slideLayouts/slideLayout100.xml"/><Relationship Id="rId6"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56.jpeg"/><Relationship Id="rId2" Type="http://schemas.openxmlformats.org/officeDocument/2006/relationships/image" Target="../media/image57.jpeg"/><Relationship Id="rId3" Type="http://schemas.openxmlformats.org/officeDocument/2006/relationships/image" Target="../media/image58.jpeg"/><Relationship Id="rId4" Type="http://schemas.openxmlformats.org/officeDocument/2006/relationships/hyperlink" Target="#Diapo 1" TargetMode="External"/><Relationship Id="rId5" Type="http://schemas.openxmlformats.org/officeDocument/2006/relationships/slideLayout" Target="../slideLayouts/slideLayout100.xml"/><Relationship Id="rId6"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59.jpeg"/><Relationship Id="rId2" Type="http://schemas.openxmlformats.org/officeDocument/2006/relationships/hyperlink" Target="#Diapo 1" TargetMode="External"/><Relationship Id="rId3" Type="http://schemas.openxmlformats.org/officeDocument/2006/relationships/slideLayout" Target="../slideLayouts/slideLayout109.xml"/><Relationship Id="rId4"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60.jpeg"/><Relationship Id="rId2" Type="http://schemas.openxmlformats.org/officeDocument/2006/relationships/hyperlink" Target="#Diapo 1" TargetMode="External"/><Relationship Id="rId3" Type="http://schemas.openxmlformats.org/officeDocument/2006/relationships/slideLayout" Target="../slideLayouts/slideLayout121.xml"/><Relationship Id="rId4"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61.jpeg"/><Relationship Id="rId2" Type="http://schemas.openxmlformats.org/officeDocument/2006/relationships/hyperlink" Target="#Diapo 1" TargetMode="External"/><Relationship Id="rId3" Type="http://schemas.openxmlformats.org/officeDocument/2006/relationships/slideLayout" Target="../slideLayouts/slideLayout133.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hyperlink" Target="#Diapo 6" TargetMode="External"/><Relationship Id="rId2" Type="http://schemas.openxmlformats.org/officeDocument/2006/relationships/hyperlink" Target="#Diapo 1" TargetMode="External"/><Relationship Id="rId3" Type="http://schemas.openxmlformats.org/officeDocument/2006/relationships/hyperlink" Target="#Diapo 7" TargetMode="External"/><Relationship Id="rId4" Type="http://schemas.openxmlformats.org/officeDocument/2006/relationships/hyperlink" Target="#Diapo 9" TargetMode="External"/><Relationship Id="rId5" Type="http://schemas.openxmlformats.org/officeDocument/2006/relationships/hyperlink" Target="#Diapo 10" TargetMode="External"/><Relationship Id="rId6" Type="http://schemas.openxmlformats.org/officeDocument/2006/relationships/hyperlink" Target="#Diapo 13" TargetMode="External"/><Relationship Id="rId7" Type="http://schemas.openxmlformats.org/officeDocument/2006/relationships/hyperlink" Target="#Diapo 14" TargetMode="External"/><Relationship Id="rId8" Type="http://schemas.openxmlformats.org/officeDocument/2006/relationships/hyperlink" Target="#Diapo 15" TargetMode="External"/><Relationship Id="rId9" Type="http://schemas.openxmlformats.org/officeDocument/2006/relationships/slideLayout" Target="../slideLayouts/slideLayout145.xml"/><Relationship Id="rId10"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62.jpeg"/><Relationship Id="rId2" Type="http://schemas.openxmlformats.org/officeDocument/2006/relationships/slideLayout" Target="../slideLayouts/slideLayout61.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63.jpeg"/><Relationship Id="rId2" Type="http://schemas.openxmlformats.org/officeDocument/2006/relationships/hyperlink" Target="#Diapo 1" TargetMode="External"/><Relationship Id="rId3" Type="http://schemas.openxmlformats.org/officeDocument/2006/relationships/slideLayout" Target="../slideLayouts/slideLayout157.xml"/><Relationship Id="rId4"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64.jpeg"/><Relationship Id="rId2" Type="http://schemas.openxmlformats.org/officeDocument/2006/relationships/hyperlink" Target="#Diapo 1" TargetMode="External"/><Relationship Id="rId3" Type="http://schemas.openxmlformats.org/officeDocument/2006/relationships/slideLayout" Target="../slideLayouts/slideLayout169.xml"/><Relationship Id="rId4"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hyperlink" Target="#Diapo 7" TargetMode="External"/><Relationship Id="rId2" Type="http://schemas.openxmlformats.org/officeDocument/2006/relationships/hyperlink" Target="#Diapo 9" TargetMode="External"/><Relationship Id="rId3" Type="http://schemas.openxmlformats.org/officeDocument/2006/relationships/hyperlink" Target="#Diapo 10" TargetMode="External"/><Relationship Id="rId4" Type="http://schemas.openxmlformats.org/officeDocument/2006/relationships/hyperlink" Target="#Diapo 13" TargetMode="External"/><Relationship Id="rId5" Type="http://schemas.openxmlformats.org/officeDocument/2006/relationships/hyperlink" Target="#Diapo 14" TargetMode="External"/><Relationship Id="rId6" Type="http://schemas.openxmlformats.org/officeDocument/2006/relationships/hyperlink" Target="#Diapo 15" TargetMode="External"/><Relationship Id="rId7" Type="http://schemas.openxmlformats.org/officeDocument/2006/relationships/hyperlink" Target="#Diapo 6" TargetMode="External"/><Relationship Id="rId8" Type="http://schemas.openxmlformats.org/officeDocument/2006/relationships/hyperlink" Target="#Diapo 1" TargetMode="External"/><Relationship Id="rId9" Type="http://schemas.openxmlformats.org/officeDocument/2006/relationships/slideLayout" Target="../slideLayouts/slideLayout13.xml"/><Relationship Id="rId10"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65.jpeg"/><Relationship Id="rId2" Type="http://schemas.openxmlformats.org/officeDocument/2006/relationships/hyperlink" Target="#Diapo 1" TargetMode="External"/><Relationship Id="rId3" Type="http://schemas.openxmlformats.org/officeDocument/2006/relationships/slideLayout" Target="../slideLayouts/slideLayout181.xml"/><Relationship Id="rId4"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66.jpeg"/><Relationship Id="rId2" Type="http://schemas.openxmlformats.org/officeDocument/2006/relationships/hyperlink" Target="#Diapo 1" TargetMode="External"/><Relationship Id="rId3" Type="http://schemas.openxmlformats.org/officeDocument/2006/relationships/slideLayout" Target="../slideLayouts/slideLayout193.xml"/><Relationship Id="rId4"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hyperlink" Target="#Diapo 1" TargetMode="External"/><Relationship Id="rId2" Type="http://schemas.openxmlformats.org/officeDocument/2006/relationships/slideLayout" Target="../slideLayouts/slideLayout205.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67.jpeg"/><Relationship Id="rId2" Type="http://schemas.openxmlformats.org/officeDocument/2006/relationships/hyperlink" Target="#Diapo 1" TargetMode="External"/><Relationship Id="rId3" Type="http://schemas.openxmlformats.org/officeDocument/2006/relationships/slideLayout" Target="../slideLayouts/slideLayout217.xml"/><Relationship Id="rId4"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68.jpeg"/><Relationship Id="rId2" Type="http://schemas.openxmlformats.org/officeDocument/2006/relationships/hyperlink" Target="#Diapo 1" TargetMode="External"/><Relationship Id="rId3" Type="http://schemas.openxmlformats.org/officeDocument/2006/relationships/slideLayout" Target="../slideLayouts/slideLayout217.xml"/><Relationship Id="rId4"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hyperlink" Target="#Diapo 1" TargetMode="External"/><Relationship Id="rId2" Type="http://schemas.openxmlformats.org/officeDocument/2006/relationships/slideLayout" Target="../slideLayouts/slideLayout229.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69.jpeg"/><Relationship Id="rId2" Type="http://schemas.openxmlformats.org/officeDocument/2006/relationships/hyperlink" Target="#Diapo 1" TargetMode="External"/><Relationship Id="rId3" Type="http://schemas.openxmlformats.org/officeDocument/2006/relationships/slideLayout" Target="../slideLayouts/slideLayout241.xml"/><Relationship Id="rId4"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70.jpeg"/><Relationship Id="rId2" Type="http://schemas.openxmlformats.org/officeDocument/2006/relationships/hyperlink" Target="#Diapo 1" TargetMode="External"/><Relationship Id="rId3" Type="http://schemas.openxmlformats.org/officeDocument/2006/relationships/slideLayout" Target="../slideLayouts/slideLayout253.xml"/><Relationship Id="rId4"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hyperlink" Target="#Diapo 1" TargetMode="External"/><Relationship Id="rId2" Type="http://schemas.openxmlformats.org/officeDocument/2006/relationships/hyperlink" Target="#Diapo 18" TargetMode="External"/><Relationship Id="rId3" Type="http://schemas.openxmlformats.org/officeDocument/2006/relationships/hyperlink" Target="#Diapo 19" TargetMode="External"/><Relationship Id="rId4" Type="http://schemas.openxmlformats.org/officeDocument/2006/relationships/hyperlink" Target="#Diapo 20" TargetMode="External"/><Relationship Id="rId5" Type="http://schemas.openxmlformats.org/officeDocument/2006/relationships/hyperlink" Target="#Diapo 22" TargetMode="External"/><Relationship Id="rId6" Type="http://schemas.openxmlformats.org/officeDocument/2006/relationships/hyperlink" Target="#Diapo 25" TargetMode="External"/><Relationship Id="rId7" Type="http://schemas.openxmlformats.org/officeDocument/2006/relationships/hyperlink" Target="#Diapo 26" TargetMode="External"/><Relationship Id="rId8" Type="http://schemas.openxmlformats.org/officeDocument/2006/relationships/hyperlink" Target="#Diapo 17" TargetMode="External"/><Relationship Id="rId9" Type="http://schemas.openxmlformats.org/officeDocument/2006/relationships/slideLayout" Target="../slideLayouts/slideLayout265.xml"/><Relationship Id="rId10"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61.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hyperlink" Target="#Diapo 18" TargetMode="External"/><Relationship Id="rId2" Type="http://schemas.openxmlformats.org/officeDocument/2006/relationships/hyperlink" Target="#Diapo 19" TargetMode="External"/><Relationship Id="rId3" Type="http://schemas.openxmlformats.org/officeDocument/2006/relationships/hyperlink" Target="#Diapo 20" TargetMode="External"/><Relationship Id="rId4" Type="http://schemas.openxmlformats.org/officeDocument/2006/relationships/hyperlink" Target="#Diapo 22" TargetMode="External"/><Relationship Id="rId5" Type="http://schemas.openxmlformats.org/officeDocument/2006/relationships/hyperlink" Target="#Diapo 25" TargetMode="External"/><Relationship Id="rId6" Type="http://schemas.openxmlformats.org/officeDocument/2006/relationships/hyperlink" Target="#Diapo 26" TargetMode="External"/><Relationship Id="rId7" Type="http://schemas.openxmlformats.org/officeDocument/2006/relationships/hyperlink" Target="#Diapo 17" TargetMode="External"/><Relationship Id="rId8" Type="http://schemas.openxmlformats.org/officeDocument/2006/relationships/hyperlink" Target="#Diapo 1" TargetMode="External"/><Relationship Id="rId9" Type="http://schemas.openxmlformats.org/officeDocument/2006/relationships/slideLayout" Target="../slideLayouts/slideLayout25.xml"/><Relationship Id="rId10"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72.wmf"/><Relationship Id="rId2" Type="http://schemas.openxmlformats.org/officeDocument/2006/relationships/image" Target="../media/image73.wmf"/><Relationship Id="rId3" Type="http://schemas.openxmlformats.org/officeDocument/2006/relationships/image" Target="../media/image74.wmf"/><Relationship Id="rId4" Type="http://schemas.openxmlformats.org/officeDocument/2006/relationships/image" Target="../media/image75.wmf"/><Relationship Id="rId5" Type="http://schemas.openxmlformats.org/officeDocument/2006/relationships/image" Target="../media/image76.wmf"/><Relationship Id="rId6" Type="http://schemas.openxmlformats.org/officeDocument/2006/relationships/hyperlink" Target="#Diapo 1" TargetMode="External"/><Relationship Id="rId7" Type="http://schemas.openxmlformats.org/officeDocument/2006/relationships/slideLayout" Target="../slideLayouts/slideLayout277.xml"/><Relationship Id="rId8"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77.jpeg"/><Relationship Id="rId2" Type="http://schemas.openxmlformats.org/officeDocument/2006/relationships/image" Target="../media/image78.wmf"/><Relationship Id="rId3" Type="http://schemas.openxmlformats.org/officeDocument/2006/relationships/hyperlink" Target="#Diapo 1" TargetMode="External"/><Relationship Id="rId4" Type="http://schemas.openxmlformats.org/officeDocument/2006/relationships/slideLayout" Target="../slideLayouts/slideLayout289.xml"/><Relationship Id="rId5"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79.wmf"/><Relationship Id="rId2" Type="http://schemas.openxmlformats.org/officeDocument/2006/relationships/image" Target="../media/image80.jpeg"/><Relationship Id="rId3" Type="http://schemas.openxmlformats.org/officeDocument/2006/relationships/hyperlink" Target="#Diapo 1" TargetMode="External"/><Relationship Id="rId4" Type="http://schemas.openxmlformats.org/officeDocument/2006/relationships/slideLayout" Target="../slideLayouts/slideLayout301.xml"/><Relationship Id="rId5"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81.jpeg"/><Relationship Id="rId2" Type="http://schemas.openxmlformats.org/officeDocument/2006/relationships/image" Target="../media/image82.wmf"/><Relationship Id="rId3" Type="http://schemas.openxmlformats.org/officeDocument/2006/relationships/hyperlink" Target="#Diapo 1" TargetMode="External"/><Relationship Id="rId4" Type="http://schemas.openxmlformats.org/officeDocument/2006/relationships/slideLayout" Target="../slideLayouts/slideLayout313.xml"/><Relationship Id="rId5"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83.jpeg"/><Relationship Id="rId2" Type="http://schemas.openxmlformats.org/officeDocument/2006/relationships/image" Target="../media/image84.wmf"/><Relationship Id="rId3" Type="http://schemas.openxmlformats.org/officeDocument/2006/relationships/hyperlink" Target="#Diapo 1" TargetMode="External"/><Relationship Id="rId4" Type="http://schemas.openxmlformats.org/officeDocument/2006/relationships/slideLayout" Target="../slideLayouts/slideLayout325.xml"/><Relationship Id="rId5"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85.jpeg"/><Relationship Id="rId2" Type="http://schemas.openxmlformats.org/officeDocument/2006/relationships/image" Target="../media/image86.wmf"/><Relationship Id="rId3" Type="http://schemas.openxmlformats.org/officeDocument/2006/relationships/hyperlink" Target="#Diapo 1" TargetMode="External"/><Relationship Id="rId4" Type="http://schemas.openxmlformats.org/officeDocument/2006/relationships/slideLayout" Target="../slideLayouts/slideLayout337.xml"/><Relationship Id="rId5"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image" Target="../media/image87.wmf"/><Relationship Id="rId2" Type="http://schemas.openxmlformats.org/officeDocument/2006/relationships/hyperlink" Target="#Diapo 1" TargetMode="External"/><Relationship Id="rId3" Type="http://schemas.openxmlformats.org/officeDocument/2006/relationships/slideLayout" Target="../slideLayouts/slideLayout349.xml"/><Relationship Id="rId4"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image" Target="../media/image88.wmf"/><Relationship Id="rId2" Type="http://schemas.openxmlformats.org/officeDocument/2006/relationships/hyperlink" Target="#Diapo 1" TargetMode="External"/><Relationship Id="rId3" Type="http://schemas.openxmlformats.org/officeDocument/2006/relationships/slideLayout" Target="../slideLayouts/slideLayout361.xml"/><Relationship Id="rId4"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89.jpeg"/><Relationship Id="rId2" Type="http://schemas.openxmlformats.org/officeDocument/2006/relationships/image" Target="../media/image90.wmf"/><Relationship Id="rId3" Type="http://schemas.openxmlformats.org/officeDocument/2006/relationships/hyperlink" Target="#Diapo 1" TargetMode="External"/><Relationship Id="rId4" Type="http://schemas.openxmlformats.org/officeDocument/2006/relationships/slideLayout" Target="../slideLayouts/slideLayout373.xml"/><Relationship Id="rId5"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hyperlink" Target="http://www.daftlogic.com/projects-google-maps-area-calculator-tools.htm" TargetMode="External"/><Relationship Id="rId2" Type="http://schemas.openxmlformats.org/officeDocument/2006/relationships/image" Target="../media/image91.jpeg"/><Relationship Id="rId3" Type="http://schemas.openxmlformats.org/officeDocument/2006/relationships/image" Target="../media/image92.wmf"/><Relationship Id="rId4" Type="http://schemas.openxmlformats.org/officeDocument/2006/relationships/hyperlink" Target="#Diapo 1" TargetMode="External"/><Relationship Id="rId5" Type="http://schemas.openxmlformats.org/officeDocument/2006/relationships/slideLayout" Target="../slideLayouts/slideLayout385.xml"/><Relationship Id="rId6"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hyperlink" Target="#Diapo 31" TargetMode="External"/><Relationship Id="rId2" Type="http://schemas.openxmlformats.org/officeDocument/2006/relationships/hyperlink" Target="#Diapo 32" TargetMode="External"/><Relationship Id="rId3" Type="http://schemas.openxmlformats.org/officeDocument/2006/relationships/hyperlink" Target="#Diapo 33" TargetMode="External"/><Relationship Id="rId4" Type="http://schemas.openxmlformats.org/officeDocument/2006/relationships/hyperlink" Target="#Diapo 43" TargetMode="External"/><Relationship Id="rId5" Type="http://schemas.openxmlformats.org/officeDocument/2006/relationships/hyperlink" Target="#Diapo 44" TargetMode="External"/><Relationship Id="rId6" Type="http://schemas.openxmlformats.org/officeDocument/2006/relationships/hyperlink" Target="#Diapo 29" TargetMode="External"/><Relationship Id="rId7" Type="http://schemas.openxmlformats.org/officeDocument/2006/relationships/hyperlink" Target="#Diapo 1" TargetMode="External"/><Relationship Id="rId8" Type="http://schemas.openxmlformats.org/officeDocument/2006/relationships/slideLayout" Target="../slideLayouts/slideLayout37.xml"/><Relationship Id="rId9"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image" Target="../media/image93.wmf"/><Relationship Id="rId2" Type="http://schemas.openxmlformats.org/officeDocument/2006/relationships/hyperlink" Target="#Diapo 1" TargetMode="External"/><Relationship Id="rId3" Type="http://schemas.openxmlformats.org/officeDocument/2006/relationships/slideLayout" Target="../slideLayouts/slideLayout397.xml"/><Relationship Id="rId4"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image" Target="../media/image94.wmf"/><Relationship Id="rId2" Type="http://schemas.openxmlformats.org/officeDocument/2006/relationships/hyperlink" Target="#Diapo 1" TargetMode="External"/><Relationship Id="rId3" Type="http://schemas.openxmlformats.org/officeDocument/2006/relationships/slideLayout" Target="../slideLayouts/slideLayout409.xml"/><Relationship Id="rId4"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image" Target="../media/image95.wmf"/><Relationship Id="rId2" Type="http://schemas.openxmlformats.org/officeDocument/2006/relationships/hyperlink" Target="#Diapo 1" TargetMode="External"/><Relationship Id="rId3" Type="http://schemas.openxmlformats.org/officeDocument/2006/relationships/slideLayout" Target="../slideLayouts/slideLayout421.xml"/><Relationship Id="rId4"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image" Target="../media/image96.wmf"/><Relationship Id="rId2" Type="http://schemas.openxmlformats.org/officeDocument/2006/relationships/image" Target="../media/image97.jpeg"/><Relationship Id="rId3" Type="http://schemas.openxmlformats.org/officeDocument/2006/relationships/hyperlink" Target="#Diapo 1" TargetMode="External"/><Relationship Id="rId4" Type="http://schemas.openxmlformats.org/officeDocument/2006/relationships/slideLayout" Target="../slideLayouts/slideLayout433.xml"/><Relationship Id="rId5"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hyperlink" Target="http://plongee.rcmission.net/documents/Aware/DAD_SurveyGuide_FR.pdf" TargetMode="External"/><Relationship Id="rId2" Type="http://schemas.openxmlformats.org/officeDocument/2006/relationships/image" Target="../media/image98.wmf"/><Relationship Id="rId3" Type="http://schemas.openxmlformats.org/officeDocument/2006/relationships/hyperlink" Target="http://www.projectaware.org/DiveAgainstDebrisSpecialty" TargetMode="External"/><Relationship Id="rId4" Type="http://schemas.openxmlformats.org/officeDocument/2006/relationships/hyperlink" Target="#Diapo 1" TargetMode="External"/><Relationship Id="rId5" Type="http://schemas.openxmlformats.org/officeDocument/2006/relationships/slideLayout" Target="../slideLayouts/slideLayout445.xml"/><Relationship Id="rId6"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image" Target="../media/image99.wmf"/><Relationship Id="rId2" Type="http://schemas.openxmlformats.org/officeDocument/2006/relationships/hyperlink" Target="#Diapo 1" TargetMode="External"/><Relationship Id="rId3" Type="http://schemas.openxmlformats.org/officeDocument/2006/relationships/slideLayout" Target="../slideLayouts/slideLayout457.xml"/><Relationship Id="rId4"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hyperlink" Target="#Diapo 1" TargetMode="External"/><Relationship Id="rId2" Type="http://schemas.openxmlformats.org/officeDocument/2006/relationships/hyperlink" Target="#Diapo 31" TargetMode="External"/><Relationship Id="rId3" Type="http://schemas.openxmlformats.org/officeDocument/2006/relationships/hyperlink" Target="#Diapo 32" TargetMode="External"/><Relationship Id="rId4" Type="http://schemas.openxmlformats.org/officeDocument/2006/relationships/hyperlink" Target="#Diapo 33" TargetMode="External"/><Relationship Id="rId5" Type="http://schemas.openxmlformats.org/officeDocument/2006/relationships/hyperlink" Target="#Diapo 43" TargetMode="External"/><Relationship Id="rId6" Type="http://schemas.openxmlformats.org/officeDocument/2006/relationships/hyperlink" Target="#Diapo 44" TargetMode="External"/><Relationship Id="rId7" Type="http://schemas.openxmlformats.org/officeDocument/2006/relationships/hyperlink" Target="#Diapo 29" TargetMode="External"/><Relationship Id="rId8" Type="http://schemas.openxmlformats.org/officeDocument/2006/relationships/slideLayout" Target="../slideLayouts/slideLayout469.xml"/><Relationship Id="rId9"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image" Target="../media/image100.jpeg"/><Relationship Id="rId2" Type="http://schemas.openxmlformats.org/officeDocument/2006/relationships/slideLayout" Target="../slideLayouts/slideLayout61.xml"/><Relationship Id="rId3"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image" Target="../media/image101.jpeg"/><Relationship Id="rId2" Type="http://schemas.openxmlformats.org/officeDocument/2006/relationships/hyperlink" Target="#Diapo 1" TargetMode="External"/><Relationship Id="rId3" Type="http://schemas.openxmlformats.org/officeDocument/2006/relationships/slideLayout" Target="../slideLayouts/slideLayout481.xml"/><Relationship Id="rId4" Type="http://schemas.openxmlformats.org/officeDocument/2006/relationships/notesSlide" Target="../notesSlides/notesSlide48.xml"/>
</Relationships>
</file>

<file path=ppt/slides/_rels/slide49.xml.rels><?xml version="1.0" encoding="UTF-8"?>
<Relationships xmlns="http://schemas.openxmlformats.org/package/2006/relationships"><Relationship Id="rId1" Type="http://schemas.openxmlformats.org/officeDocument/2006/relationships/hyperlink" Target="http://www.projectaware.org/contact" TargetMode="External"/><Relationship Id="rId2" Type="http://schemas.openxmlformats.org/officeDocument/2006/relationships/image" Target="../media/image102.jpeg"/><Relationship Id="rId3" Type="http://schemas.openxmlformats.org/officeDocument/2006/relationships/hyperlink" Target="#Diapo 1" TargetMode="External"/><Relationship Id="rId4" Type="http://schemas.openxmlformats.org/officeDocument/2006/relationships/slideLayout" Target="../slideLayouts/slideLayout481.xml"/><Relationship Id="rId5" Type="http://schemas.openxmlformats.org/officeDocument/2006/relationships/notesSlide" Target="../notesSlides/notesSlide49.xml"/>
</Relationships>
</file>

<file path=ppt/slides/_rels/slide5.xml.rels><?xml version="1.0" encoding="UTF-8"?>
<Relationships xmlns="http://schemas.openxmlformats.org/package/2006/relationships"><Relationship Id="rId1" Type="http://schemas.openxmlformats.org/officeDocument/2006/relationships/hyperlink" Target="#Diapo 48" TargetMode="External"/><Relationship Id="rId2" Type="http://schemas.openxmlformats.org/officeDocument/2006/relationships/hyperlink" Target="#Diapo 50" TargetMode="External"/><Relationship Id="rId3" Type="http://schemas.openxmlformats.org/officeDocument/2006/relationships/hyperlink" Target="#Diapo 47" TargetMode="External"/><Relationship Id="rId4" Type="http://schemas.openxmlformats.org/officeDocument/2006/relationships/hyperlink" Target="#Diapo 1" TargetMode="External"/><Relationship Id="rId5" Type="http://schemas.openxmlformats.org/officeDocument/2006/relationships/slideLayout" Target="../slideLayouts/slideLayout49.xml"/><Relationship Id="rId6" Type="http://schemas.openxmlformats.org/officeDocument/2006/relationships/notesSlide" Target="../notesSlides/notesSlide5.xml"/>
</Relationships>
</file>

<file path=ppt/slides/_rels/slide50.xml.rels><?xml version="1.0" encoding="UTF-8"?>
<Relationships xmlns="http://schemas.openxmlformats.org/package/2006/relationships"><Relationship Id="rId1" Type="http://schemas.openxmlformats.org/officeDocument/2006/relationships/image" Target="../media/image103.jpeg"/><Relationship Id="rId2" Type="http://schemas.openxmlformats.org/officeDocument/2006/relationships/hyperlink" Target="http://plongee.rcmission.net/documents/Aware/10TipsDiver_Flyer_A4_FR.pdf" TargetMode="External"/><Relationship Id="rId3" Type="http://schemas.openxmlformats.org/officeDocument/2006/relationships/hyperlink" Target="#Diapo 1" TargetMode="External"/><Relationship Id="rId4" Type="http://schemas.openxmlformats.org/officeDocument/2006/relationships/slideLayout" Target="../slideLayouts/slideLayout493.xml"/><Relationship Id="rId5" Type="http://schemas.openxmlformats.org/officeDocument/2006/relationships/notesSlide" Target="../notesSlides/notesSlide50.xml"/>
</Relationships>
</file>

<file path=ppt/slides/_rels/slide51.xml.rels><?xml version="1.0" encoding="UTF-8"?>
<Relationships xmlns="http://schemas.openxmlformats.org/package/2006/relationships"><Relationship Id="rId1" Type="http://schemas.openxmlformats.org/officeDocument/2006/relationships/hyperlink" Target="#Diapo 1" TargetMode="External"/><Relationship Id="rId2" Type="http://schemas.openxmlformats.org/officeDocument/2006/relationships/hyperlink" Target="#Diapo 48" TargetMode="External"/><Relationship Id="rId3" Type="http://schemas.openxmlformats.org/officeDocument/2006/relationships/hyperlink" Target="#Diapo 50" TargetMode="External"/><Relationship Id="rId4" Type="http://schemas.openxmlformats.org/officeDocument/2006/relationships/hyperlink" Target="#Diapo 47" TargetMode="External"/><Relationship Id="rId5" Type="http://schemas.openxmlformats.org/officeDocument/2006/relationships/slideLayout" Target="../slideLayouts/slideLayout505.xml"/><Relationship Id="rId6" Type="http://schemas.openxmlformats.org/officeDocument/2006/relationships/notesSlide" Target="../notesSlides/notesSlide51.xml"/>
</Relationships>
</file>

<file path=ppt/slides/_rels/slide52.xml.rels><?xml version="1.0" encoding="UTF-8"?>
<Relationships xmlns="http://schemas.openxmlformats.org/package/2006/relationships"><Relationship Id="rId1" Type="http://schemas.openxmlformats.org/officeDocument/2006/relationships/image" Target="../media/image104.jpeg"/><Relationship Id="rId2" Type="http://schemas.openxmlformats.org/officeDocument/2006/relationships/hyperlink" Target="http://www.projectaware.org/" TargetMode="External"/><Relationship Id="rId3" Type="http://schemas.openxmlformats.org/officeDocument/2006/relationships/hyperlink" Target="http://plongee.rcmission.net/index.php?mod=Aware&amp;fct=Documents" TargetMode="External"/><Relationship Id="rId4" Type="http://schemas.openxmlformats.org/officeDocument/2006/relationships/slideLayout" Target="../slideLayouts/slideLayout517.xml"/>
</Relationships>
</file>

<file path=ppt/slides/_rels/slide6.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slideLayout" Target="../slideLayouts/slideLayout61.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48.jpeg"/><Relationship Id="rId2" Type="http://schemas.openxmlformats.org/officeDocument/2006/relationships/hyperlink" Target="#Diapo 1" TargetMode="External"/><Relationship Id="rId3" Type="http://schemas.openxmlformats.org/officeDocument/2006/relationships/slideLayout" Target="../slideLayouts/slideLayout73.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49.jpeg"/><Relationship Id="rId2" Type="http://schemas.openxmlformats.org/officeDocument/2006/relationships/hyperlink" Target="#Diapo 1" TargetMode="External"/><Relationship Id="rId3" Type="http://schemas.openxmlformats.org/officeDocument/2006/relationships/slideLayout" Target="../slideLayouts/slideLayout85.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50.jpeg"/><Relationship Id="rId2" Type="http://schemas.openxmlformats.org/officeDocument/2006/relationships/hyperlink" Target="#Diapo 1" TargetMode="External"/><Relationship Id="rId3" Type="http://schemas.openxmlformats.org/officeDocument/2006/relationships/slideLayout" Target="../slideLayouts/slideLayout100.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1542" name="CustomShape 1"/>
          <p:cNvSpPr/>
          <p:nvPr/>
        </p:nvSpPr>
        <p:spPr>
          <a:xfrm>
            <a:off x="762120" y="2590920"/>
            <a:ext cx="7771320" cy="2970720"/>
          </a:xfrm>
          <a:prstGeom prst="rect">
            <a:avLst/>
          </a:prstGeom>
        </p:spPr>
        <p:txBody>
          <a:bodyPr anchor="ctr" bIns="45000" lIns="90000" rIns="90000" tIns="45000"/>
          <a:p>
            <a:pPr algn="ctr">
              <a:lnSpc>
                <a:spcPct val="100000"/>
              </a:lnSpc>
            </a:pPr>
            <a:r>
              <a:rPr b="1" i="1" lang="fr-CA" sz="3600">
                <a:solidFill>
                  <a:srgbClr val="ffffff"/>
                </a:solidFill>
                <a:latin typeface="Arial"/>
              </a:rPr>
              <a:t>Dive Against Debris</a:t>
            </a:r>
            <a:r>
              <a:rPr b="1" lang="fr-CA" sz="3600">
                <a:solidFill>
                  <a:srgbClr val="ffffff"/>
                </a:solidFill>
                <a:latin typeface="Arial"/>
              </a:rPr>
              <a:t> - Sondage</a:t>
            </a:r>
            <a:endParaRPr/>
          </a:p>
          <a:p>
            <a:pPr algn="ctr">
              <a:lnSpc>
                <a:spcPct val="100000"/>
              </a:lnSpc>
            </a:pPr>
            <a:r>
              <a:rPr b="1" lang="fr-CA" sz="3600">
                <a:solidFill>
                  <a:srgbClr val="ffffff"/>
                </a:solidFill>
                <a:latin typeface="Arial"/>
              </a:rPr>
              <a:t>Guide d'apprentissage</a:t>
            </a:r>
            <a:endParaRPr/>
          </a:p>
          <a:p>
            <a:pPr algn="ctr">
              <a:lnSpc>
                <a:spcPct val="100000"/>
              </a:lnSpc>
            </a:pPr>
            <a:r>
              <a:rPr b="1" lang="fr-CA" sz="2400">
                <a:solidFill>
                  <a:srgbClr val="ffffff"/>
                </a:solidFill>
                <a:latin typeface="Arial"/>
              </a:rPr>
              <a:t> </a:t>
            </a:r>
            <a:endParaRPr/>
          </a:p>
          <a:p>
            <a:pPr algn="ctr">
              <a:lnSpc>
                <a:spcPct val="100000"/>
              </a:lnSpc>
            </a:pPr>
            <a:r>
              <a:rPr b="1" lang="fr-CA" sz="2400">
                <a:solidFill>
                  <a:srgbClr val="00b0f0"/>
                </a:solidFill>
                <a:latin typeface="Arial"/>
              </a:rPr>
              <a:t>Préparer un sondage des débris sous-marins</a:t>
            </a:r>
            <a:endParaRPr/>
          </a:p>
          <a:p>
            <a:pPr algn="ctr">
              <a:lnSpc>
                <a:spcPct val="100000"/>
              </a:lnSpc>
            </a:pPr>
            <a:r>
              <a:rPr b="1" lang="fr-CA" sz="2400">
                <a:solidFill>
                  <a:srgbClr val="00b0f0"/>
                </a:solidFill>
                <a:latin typeface="Arial"/>
              </a:rPr>
              <a:t>Document s'adresse aux plongeurs</a:t>
            </a:r>
            <a:endParaRPr/>
          </a:p>
        </p:txBody>
      </p:sp>
      <p:sp>
        <p:nvSpPr>
          <p:cNvPr id="1543" name="CustomShape 2"/>
          <p:cNvSpPr/>
          <p:nvPr/>
        </p:nvSpPr>
        <p:spPr>
          <a:xfrm>
            <a:off x="204840" y="6076800"/>
            <a:ext cx="8762040" cy="394200"/>
          </a:xfrm>
          <a:prstGeom prst="rect">
            <a:avLst/>
          </a:prstGeom>
        </p:spPr>
        <p:txBody>
          <a:bodyPr bIns="45000" lIns="90000" rIns="90000" tIns="45000"/>
          <a:p>
            <a:pPr algn="ctr">
              <a:lnSpc>
                <a:spcPct val="100000"/>
              </a:lnSpc>
            </a:pPr>
            <a:r>
              <a:rPr lang="fr-CA" sz="1000">
                <a:solidFill>
                  <a:srgbClr val="ffffff"/>
                </a:solidFill>
                <a:latin typeface="Calibri"/>
              </a:rPr>
              <a:t>Ce travail est régi par la licence </a:t>
            </a:r>
            <a:r>
              <a:rPr i="1" lang="fr-CA" sz="1000">
                <a:solidFill>
                  <a:srgbClr val="ffffff"/>
                </a:solidFill>
                <a:latin typeface="Calibri"/>
              </a:rPr>
              <a:t>Creative Commons Attribution-NonCommercial-NoDerivs 3.0 Unported License</a:t>
            </a:r>
            <a:r>
              <a:rPr lang="fr-CA" sz="1000">
                <a:solidFill>
                  <a:srgbClr val="ffffff"/>
                </a:solidFill>
                <a:latin typeface="Calibri"/>
              </a:rPr>
              <a:t>. </a:t>
            </a:r>
            <a:endParaRPr/>
          </a:p>
          <a:p>
            <a:pPr algn="ctr">
              <a:lnSpc>
                <a:spcPct val="100000"/>
              </a:lnSpc>
            </a:pPr>
            <a:r>
              <a:rPr lang="fr-CA" sz="1000">
                <a:solidFill>
                  <a:srgbClr val="ffffff"/>
                </a:solidFill>
                <a:latin typeface="Calibri"/>
              </a:rPr>
              <a:t>Pour consulter le texte de cette licence, visitez </a:t>
            </a:r>
            <a:r>
              <a:rPr lang="fr-CA" sz="1000" u="sng">
                <a:solidFill>
                  <a:srgbClr val="ffffff"/>
                </a:solidFill>
                <a:latin typeface="Calibri"/>
                <a:hlinkClick r:id="rId2"/>
              </a:rPr>
              <a:t>http://creativecommons.org/licenses/by-nc-nd/3.0/</a:t>
            </a:r>
            <a:endParaRPr/>
          </a:p>
        </p:txBody>
      </p:sp>
      <p:sp>
        <p:nvSpPr>
          <p:cNvPr id="1544" name="CustomShape 3"/>
          <p:cNvSpPr/>
          <p:nvPr/>
        </p:nvSpPr>
        <p:spPr>
          <a:xfrm>
            <a:off x="76320" y="6553080"/>
            <a:ext cx="3199320" cy="241920"/>
          </a:xfrm>
          <a:prstGeom prst="rect">
            <a:avLst/>
          </a:prstGeom>
        </p:spPr>
        <p:txBody>
          <a:bodyPr bIns="45000" lIns="90000" rIns="90000" tIns="45000"/>
          <a:p>
            <a:pPr>
              <a:lnSpc>
                <a:spcPct val="100000"/>
              </a:lnSpc>
            </a:pPr>
            <a:r>
              <a:rPr lang="fr-CA" sz="1000">
                <a:solidFill>
                  <a:srgbClr val="ffffff"/>
                </a:solidFill>
                <a:latin typeface="Calibri"/>
              </a:rPr>
              <a:t>11/2014 Version 2.1 - french</a:t>
            </a:r>
            <a:endParaRPr/>
          </a:p>
        </p:txBody>
      </p:sp>
      <p:pic>
        <p:nvPicPr>
          <p:cNvPr descr="" id="1545" name="Picture 6"/>
          <p:cNvPicPr/>
          <p:nvPr/>
        </p:nvPicPr>
        <p:blipFill>
          <a:blip r:embed="rId3"/>
          <a:stretch>
            <a:fillRect/>
          </a:stretch>
        </p:blipFill>
        <p:spPr>
          <a:xfrm>
            <a:off x="4114800" y="5715000"/>
            <a:ext cx="837000" cy="292680"/>
          </a:xfrm>
          <a:prstGeom prst="rect">
            <a:avLst/>
          </a:prstGeom>
        </p:spPr>
      </p:pic>
      <p:sp>
        <p:nvSpPr>
          <p:cNvPr id="1546" name="CustomShape 4"/>
          <p:cNvSpPr/>
          <p:nvPr/>
        </p:nvSpPr>
        <p:spPr>
          <a:xfrm>
            <a:off x="5872680" y="6553080"/>
            <a:ext cx="3199320" cy="241920"/>
          </a:xfrm>
          <a:prstGeom prst="rect">
            <a:avLst/>
          </a:prstGeom>
        </p:spPr>
        <p:txBody>
          <a:bodyPr bIns="45000" lIns="90000" rIns="90000" tIns="45000"/>
          <a:p>
            <a:pPr algn="r">
              <a:lnSpc>
                <a:spcPct val="100000"/>
              </a:lnSpc>
            </a:pPr>
            <a:r>
              <a:rPr lang="fr-CA" sz="1000">
                <a:solidFill>
                  <a:srgbClr val="ffffff"/>
                </a:solidFill>
                <a:latin typeface="Calibri"/>
              </a:rPr>
              <a:t>Traduction par Patrick Allaire, ptre</a:t>
            </a:r>
            <a:endParaRPr/>
          </a:p>
        </p:txBody>
      </p:sp>
    </p:spTree>
  </p:cSld>
  <p:timing>
    <p:tnLst>
      <p:par>
        <p:cTn dur="indefinite" id="1" nodeType="tmRoot" restart="never">
          <p:childTnLst>
            <p:seq>
              <p:cTn id="2" nodeType="mainSeq">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10" name="CustomShape 1"/>
          <p:cNvSpPr/>
          <p:nvPr/>
        </p:nvSpPr>
        <p:spPr>
          <a:xfrm>
            <a:off x="0" y="6324480"/>
            <a:ext cx="9142920" cy="532440"/>
          </a:xfrm>
          <a:prstGeom prst="rect">
            <a:avLst/>
          </a:prstGeom>
          <a:solidFill>
            <a:srgbClr val="1f497d"/>
          </a:solidFill>
        </p:spPr>
      </p:sp>
      <p:sp>
        <p:nvSpPr>
          <p:cNvPr id="1611" name="CustomShape 2"/>
          <p:cNvSpPr/>
          <p:nvPr/>
        </p:nvSpPr>
        <p:spPr>
          <a:xfrm>
            <a:off x="457200" y="892080"/>
            <a:ext cx="5180400" cy="547920"/>
          </a:xfrm>
          <a:prstGeom prst="rect">
            <a:avLst/>
          </a:prstGeom>
        </p:spPr>
        <p:txBody>
          <a:bodyPr bIns="45000" lIns="90000" rIns="90000" tIns="45000"/>
          <a:p>
            <a:pPr>
              <a:lnSpc>
                <a:spcPct val="100000"/>
              </a:lnSpc>
            </a:pPr>
            <a:r>
              <a:rPr b="1" lang="fr-CA" sz="3200">
                <a:solidFill>
                  <a:srgbClr val="558ed5"/>
                </a:solidFill>
                <a:latin typeface="Arial"/>
              </a:rPr>
              <a:t>D'où vient tout cela?</a:t>
            </a:r>
            <a:endParaRPr/>
          </a:p>
        </p:txBody>
      </p:sp>
      <p:sp>
        <p:nvSpPr>
          <p:cNvPr id="1612" name="CustomShape 3"/>
          <p:cNvSpPr/>
          <p:nvPr/>
        </p:nvSpPr>
        <p:spPr>
          <a:xfrm>
            <a:off x="8001000" y="6356520"/>
            <a:ext cx="989640" cy="363960"/>
          </a:xfrm>
          <a:prstGeom prst="rect">
            <a:avLst/>
          </a:prstGeom>
        </p:spPr>
        <p:txBody>
          <a:bodyPr bIns="45000" lIns="90000" rIns="90000" tIns="45000"/>
          <a:p>
            <a:pPr>
              <a:lnSpc>
                <a:spcPct val="100000"/>
              </a:lnSpc>
            </a:pPr>
            <a:fld id="{A1B1A1A1-C171-4111-9181-D131C101A111}" type="slidenum">
              <a:rPr b="1" lang="fr-CA">
                <a:solidFill>
                  <a:srgbClr val="ffffff"/>
                </a:solidFill>
                <a:latin typeface="Calibri"/>
              </a:rPr>
              <a:t>&lt;numéro&gt;</a:t>
            </a:fld>
            <a:endParaRPr/>
          </a:p>
        </p:txBody>
      </p:sp>
      <p:sp>
        <p:nvSpPr>
          <p:cNvPr id="1613" name="CustomShape 4"/>
          <p:cNvSpPr/>
          <p:nvPr/>
        </p:nvSpPr>
        <p:spPr>
          <a:xfrm>
            <a:off x="4968000" y="2098440"/>
            <a:ext cx="3275640" cy="637560"/>
          </a:xfrm>
          <a:prstGeom prst="rect">
            <a:avLst/>
          </a:prstGeom>
        </p:spPr>
        <p:txBody>
          <a:bodyPr bIns="45000" lIns="90000" rIns="90000" tIns="45000"/>
          <a:p>
            <a:pPr algn="ctr">
              <a:lnSpc>
                <a:spcPct val="100000"/>
              </a:lnSpc>
            </a:pPr>
            <a:r>
              <a:rPr b="1" lang="fr-CA">
                <a:solidFill>
                  <a:srgbClr val="953735"/>
                </a:solidFill>
                <a:latin typeface="Calibri"/>
              </a:rPr>
              <a:t>Certains sont laissés</a:t>
            </a:r>
            <a:endParaRPr/>
          </a:p>
          <a:p>
            <a:pPr algn="ctr">
              <a:lnSpc>
                <a:spcPct val="100000"/>
              </a:lnSpc>
            </a:pPr>
            <a:r>
              <a:rPr b="1" lang="fr-CA">
                <a:solidFill>
                  <a:srgbClr val="953735"/>
                </a:solidFill>
                <a:latin typeface="Calibri"/>
              </a:rPr>
              <a:t>directement en mer</a:t>
            </a:r>
            <a:endParaRPr/>
          </a:p>
        </p:txBody>
      </p:sp>
      <p:sp>
        <p:nvSpPr>
          <p:cNvPr id="1614" name="CustomShape 5"/>
          <p:cNvSpPr/>
          <p:nvPr/>
        </p:nvSpPr>
        <p:spPr>
          <a:xfrm>
            <a:off x="1058760" y="2098440"/>
            <a:ext cx="2826360" cy="637560"/>
          </a:xfrm>
          <a:prstGeom prst="rect">
            <a:avLst/>
          </a:prstGeom>
        </p:spPr>
        <p:txBody>
          <a:bodyPr bIns="45000" lIns="90000" rIns="90000" tIns="45000"/>
          <a:p>
            <a:pPr algn="ctr">
              <a:lnSpc>
                <a:spcPct val="100000"/>
              </a:lnSpc>
            </a:pPr>
            <a:r>
              <a:rPr b="1" lang="fr-CA">
                <a:solidFill>
                  <a:srgbClr val="953735"/>
                </a:solidFill>
                <a:latin typeface="Calibri"/>
              </a:rPr>
              <a:t>La plupart viennent</a:t>
            </a:r>
            <a:endParaRPr/>
          </a:p>
          <a:p>
            <a:pPr algn="ctr">
              <a:lnSpc>
                <a:spcPct val="100000"/>
              </a:lnSpc>
            </a:pPr>
            <a:r>
              <a:rPr b="1" lang="fr-CA">
                <a:solidFill>
                  <a:srgbClr val="953735"/>
                </a:solidFill>
                <a:latin typeface="Calibri"/>
              </a:rPr>
              <a:t>de la terre ferme</a:t>
            </a:r>
            <a:endParaRPr/>
          </a:p>
        </p:txBody>
      </p:sp>
      <p:pic>
        <p:nvPicPr>
          <p:cNvPr descr="" id="1615" name="Picture 19"/>
          <p:cNvPicPr/>
          <p:nvPr/>
        </p:nvPicPr>
        <p:blipFill>
          <a:blip r:embed="rId1"/>
          <a:stretch>
            <a:fillRect/>
          </a:stretch>
        </p:blipFill>
        <p:spPr>
          <a:xfrm>
            <a:off x="5257800" y="2960640"/>
            <a:ext cx="2742120" cy="1533960"/>
          </a:xfrm>
          <a:prstGeom prst="rect">
            <a:avLst/>
          </a:prstGeom>
        </p:spPr>
      </p:pic>
      <p:pic>
        <p:nvPicPr>
          <p:cNvPr descr="" id="1616" name="Picture 27"/>
          <p:cNvPicPr/>
          <p:nvPr/>
        </p:nvPicPr>
        <p:blipFill>
          <a:blip r:embed="rId2"/>
          <a:stretch>
            <a:fillRect/>
          </a:stretch>
        </p:blipFill>
        <p:spPr>
          <a:xfrm>
            <a:off x="1066680" y="2968560"/>
            <a:ext cx="2742120" cy="1526040"/>
          </a:xfrm>
          <a:prstGeom prst="rect">
            <a:avLst/>
          </a:prstGeom>
        </p:spPr>
      </p:pic>
      <p:sp>
        <p:nvSpPr>
          <p:cNvPr id="1617" name="CustomShape 6"/>
          <p:cNvSpPr/>
          <p:nvPr/>
        </p:nvSpPr>
        <p:spPr>
          <a:xfrm>
            <a:off x="685800" y="4572000"/>
            <a:ext cx="3850200" cy="190404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rPr>
              <a:t>Dépotoir urbain près de la mer</a:t>
            </a:r>
            <a:endParaRPr/>
          </a:p>
          <a:p>
            <a:pPr>
              <a:lnSpc>
                <a:spcPct val="100000"/>
              </a:lnSpc>
              <a:buSzPct val="75000"/>
              <a:buFont charset="2" typeface="Wingdings"/>
              <a:buChar char=""/>
            </a:pPr>
            <a:r>
              <a:rPr b="1" lang="fr-CA">
                <a:solidFill>
                  <a:srgbClr val="376092"/>
                </a:solidFill>
                <a:latin typeface="Arial"/>
              </a:rPr>
              <a:t>Égoûts non-traités</a:t>
            </a:r>
            <a:endParaRPr/>
          </a:p>
          <a:p>
            <a:pPr>
              <a:lnSpc>
                <a:spcPct val="100000"/>
              </a:lnSpc>
              <a:buSzPct val="75000"/>
              <a:buFont charset="2" typeface="Wingdings"/>
              <a:buChar char=""/>
            </a:pPr>
            <a:r>
              <a:rPr b="1" lang="fr-CA">
                <a:solidFill>
                  <a:srgbClr val="376092"/>
                </a:solidFill>
                <a:latin typeface="Arial"/>
              </a:rPr>
              <a:t>Rejets de construction</a:t>
            </a:r>
            <a:endParaRPr/>
          </a:p>
          <a:p>
            <a:pPr>
              <a:lnSpc>
                <a:spcPct val="100000"/>
              </a:lnSpc>
              <a:buSzPct val="75000"/>
              <a:buFont charset="2" typeface="Wingdings"/>
              <a:buChar char=""/>
            </a:pPr>
            <a:r>
              <a:rPr b="1" lang="fr-CA">
                <a:solidFill>
                  <a:srgbClr val="376092"/>
                </a:solidFill>
                <a:latin typeface="Arial"/>
              </a:rPr>
              <a:t>Rejets industriels </a:t>
            </a:r>
            <a:endParaRPr/>
          </a:p>
          <a:p>
            <a:pPr>
              <a:lnSpc>
                <a:spcPct val="100000"/>
              </a:lnSpc>
              <a:buSzPct val="75000"/>
              <a:buFont charset="2" typeface="Wingdings"/>
              <a:buChar char=""/>
            </a:pPr>
            <a:r>
              <a:rPr b="1" lang="fr-CA">
                <a:solidFill>
                  <a:srgbClr val="376092"/>
                </a:solidFill>
                <a:latin typeface="Arial"/>
              </a:rPr>
              <a:t>Nombreux autres</a:t>
            </a:r>
            <a:endParaRPr/>
          </a:p>
        </p:txBody>
      </p:sp>
      <p:sp>
        <p:nvSpPr>
          <p:cNvPr id="1618" name="CustomShape 7"/>
          <p:cNvSpPr/>
          <p:nvPr/>
        </p:nvSpPr>
        <p:spPr>
          <a:xfrm>
            <a:off x="5334120" y="4572000"/>
            <a:ext cx="2818440" cy="190404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rPr>
              <a:t>Navires et bateaux</a:t>
            </a:r>
            <a:endParaRPr/>
          </a:p>
          <a:p>
            <a:pPr>
              <a:lnSpc>
                <a:spcPct val="100000"/>
              </a:lnSpc>
              <a:buSzPct val="75000"/>
              <a:buFont charset="2" typeface="Wingdings"/>
              <a:buChar char=""/>
            </a:pPr>
            <a:r>
              <a:rPr b="1" lang="fr-CA">
                <a:solidFill>
                  <a:srgbClr val="376092"/>
                </a:solidFill>
                <a:latin typeface="Arial"/>
              </a:rPr>
              <a:t>Exploitation pétrolière</a:t>
            </a:r>
            <a:endParaRPr/>
          </a:p>
          <a:p>
            <a:pPr>
              <a:lnSpc>
                <a:spcPct val="100000"/>
              </a:lnSpc>
              <a:buSzPct val="75000"/>
              <a:buFont charset="2" typeface="Wingdings"/>
              <a:buChar char=""/>
            </a:pPr>
            <a:r>
              <a:rPr b="1" lang="fr-CA">
                <a:solidFill>
                  <a:srgbClr val="376092"/>
                </a:solidFill>
                <a:latin typeface="Arial"/>
              </a:rPr>
              <a:t>Ferme d'aquaculture</a:t>
            </a:r>
            <a:endParaRPr/>
          </a:p>
        </p:txBody>
      </p:sp>
      <p:sp>
        <p:nvSpPr>
          <p:cNvPr id="1619" name="CustomShape 8"/>
          <p:cNvSpPr/>
          <p:nvPr/>
        </p:nvSpPr>
        <p:spPr>
          <a:xfrm>
            <a:off x="457200" y="1584000"/>
            <a:ext cx="8457120" cy="432000"/>
          </a:xfrm>
          <a:prstGeom prst="rect">
            <a:avLst/>
          </a:prstGeom>
        </p:spPr>
        <p:txBody>
          <a:bodyPr bIns="45000" lIns="90000" rIns="90000" tIns="45000"/>
          <a:p>
            <a:pPr algn="ctr">
              <a:lnSpc>
                <a:spcPct val="100000"/>
              </a:lnSpc>
            </a:pPr>
            <a:r>
              <a:rPr b="1" lang="fr-CA">
                <a:solidFill>
                  <a:srgbClr val="376092"/>
                </a:solidFill>
                <a:latin typeface="Arial"/>
                <a:ea typeface="Calibri"/>
              </a:rPr>
              <a:t>Les humains sont les seuls producteurs de tous les débris marins</a:t>
            </a:r>
            <a:endParaRPr/>
          </a:p>
        </p:txBody>
      </p:sp>
      <p:sp>
        <p:nvSpPr>
          <p:cNvPr id="1620" name="CustomShape 9"/>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S1: Débris marins</a:t>
            </a:r>
            <a:endParaRPr/>
          </a:p>
        </p:txBody>
      </p:sp>
      <p:sp>
        <p:nvSpPr>
          <p:cNvPr id="1621" name="CustomShape 10"/>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3"/>
              </a:rPr>
              <a:t>Guide de « sondage Dive Against Debris »</a:t>
            </a:r>
            <a:endParaRPr/>
          </a:p>
        </p:txBody>
      </p:sp>
    </p:spTree>
  </p:cSld>
  <p:timing>
    <p:tnLst>
      <p:par>
        <p:cTn dur="indefinite" id="19" nodeType="tmRoot" restart="never">
          <p:childTnLst>
            <p:seq>
              <p:cTn id="20" nodeType="mainSeq">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22" name="CustomShape 1"/>
          <p:cNvSpPr/>
          <p:nvPr/>
        </p:nvSpPr>
        <p:spPr>
          <a:xfrm>
            <a:off x="0" y="6324480"/>
            <a:ext cx="9142920" cy="532440"/>
          </a:xfrm>
          <a:prstGeom prst="rect">
            <a:avLst/>
          </a:prstGeom>
          <a:solidFill>
            <a:srgbClr val="1f497d"/>
          </a:solidFill>
        </p:spPr>
      </p:sp>
      <p:sp>
        <p:nvSpPr>
          <p:cNvPr id="1623" name="CustomShape 2"/>
          <p:cNvSpPr/>
          <p:nvPr/>
        </p:nvSpPr>
        <p:spPr>
          <a:xfrm>
            <a:off x="605160" y="1810080"/>
            <a:ext cx="6018840" cy="1141920"/>
          </a:xfrm>
          <a:prstGeom prst="rect">
            <a:avLst/>
          </a:prstGeom>
        </p:spPr>
        <p:txBody>
          <a:bodyPr bIns="45000" lIns="90000" rIns="90000" tIns="45000"/>
          <a:p>
            <a:pPr>
              <a:lnSpc>
                <a:spcPct val="100000"/>
              </a:lnSpc>
              <a:buSzPct val="75000"/>
              <a:buFont charset="2" typeface="Wingdings"/>
              <a:buChar char=""/>
            </a:pPr>
            <a:r>
              <a:rPr lang="fr-CA" sz="2800">
                <a:solidFill>
                  <a:srgbClr val="376092"/>
                </a:solidFill>
                <a:latin typeface="Arial"/>
              </a:rPr>
              <a:t>Les déchets urbains sont un </a:t>
            </a:r>
            <a:endParaRPr/>
          </a:p>
          <a:p>
            <a:pPr>
              <a:lnSpc>
                <a:spcPct val="100000"/>
              </a:lnSpc>
              <a:buSzPct val="75000"/>
              <a:buFont charset="2" typeface="Wingdings"/>
              <a:buChar char=""/>
            </a:pPr>
            <a:r>
              <a:rPr lang="fr-CA" sz="2800">
                <a:solidFill>
                  <a:srgbClr val="376092"/>
                </a:solidFill>
                <a:latin typeface="Arial"/>
              </a:rPr>
              <a:t>problème majeur  ...</a:t>
            </a:r>
            <a:endParaRPr/>
          </a:p>
        </p:txBody>
      </p:sp>
      <p:sp>
        <p:nvSpPr>
          <p:cNvPr id="1624" name="CustomShape 3"/>
          <p:cNvSpPr/>
          <p:nvPr/>
        </p:nvSpPr>
        <p:spPr>
          <a:xfrm>
            <a:off x="8001000" y="6356520"/>
            <a:ext cx="989640" cy="363960"/>
          </a:xfrm>
          <a:prstGeom prst="rect">
            <a:avLst/>
          </a:prstGeom>
        </p:spPr>
        <p:txBody>
          <a:bodyPr bIns="45000" lIns="90000" rIns="90000" tIns="45000"/>
          <a:p>
            <a:pPr>
              <a:lnSpc>
                <a:spcPct val="100000"/>
              </a:lnSpc>
            </a:pPr>
            <a:fld id="{517111B1-9101-4191-8111-013151115141}" type="slidenum">
              <a:rPr b="1" lang="fr-CA">
                <a:solidFill>
                  <a:srgbClr val="ffffff"/>
                </a:solidFill>
                <a:latin typeface="Calibri"/>
              </a:rPr>
              <a:t>&lt;numéro&gt;</a:t>
            </a:fld>
            <a:endParaRPr/>
          </a:p>
        </p:txBody>
      </p:sp>
      <p:pic>
        <p:nvPicPr>
          <p:cNvPr descr="" id="1625" name="Picture 20"/>
          <p:cNvPicPr/>
          <p:nvPr/>
        </p:nvPicPr>
        <p:blipFill>
          <a:blip r:embed="rId1"/>
          <a:stretch>
            <a:fillRect/>
          </a:stretch>
        </p:blipFill>
        <p:spPr>
          <a:xfrm>
            <a:off x="228600" y="4102200"/>
            <a:ext cx="2742120" cy="1307160"/>
          </a:xfrm>
          <a:prstGeom prst="rect">
            <a:avLst/>
          </a:prstGeom>
        </p:spPr>
      </p:pic>
      <p:pic>
        <p:nvPicPr>
          <p:cNvPr descr="" id="1626" name="Picture 21"/>
          <p:cNvPicPr/>
          <p:nvPr/>
        </p:nvPicPr>
        <p:blipFill>
          <a:blip r:embed="rId2"/>
          <a:stretch>
            <a:fillRect/>
          </a:stretch>
        </p:blipFill>
        <p:spPr>
          <a:xfrm>
            <a:off x="3124080" y="3352680"/>
            <a:ext cx="2742120" cy="1305360"/>
          </a:xfrm>
          <a:prstGeom prst="rect">
            <a:avLst/>
          </a:prstGeom>
        </p:spPr>
      </p:pic>
      <p:pic>
        <p:nvPicPr>
          <p:cNvPr descr="" id="1627" name="Picture 22"/>
          <p:cNvPicPr/>
          <p:nvPr/>
        </p:nvPicPr>
        <p:blipFill>
          <a:blip r:embed="rId3"/>
          <a:stretch>
            <a:fillRect/>
          </a:stretch>
        </p:blipFill>
        <p:spPr>
          <a:xfrm>
            <a:off x="6019920" y="2666880"/>
            <a:ext cx="2742120" cy="1305360"/>
          </a:xfrm>
          <a:prstGeom prst="rect">
            <a:avLst/>
          </a:prstGeom>
        </p:spPr>
      </p:pic>
      <p:sp>
        <p:nvSpPr>
          <p:cNvPr id="1628" name="CustomShape 4"/>
          <p:cNvSpPr/>
          <p:nvPr/>
        </p:nvSpPr>
        <p:spPr>
          <a:xfrm>
            <a:off x="228600" y="5410080"/>
            <a:ext cx="2742120" cy="363960"/>
          </a:xfrm>
          <a:prstGeom prst="rect">
            <a:avLst/>
          </a:prstGeom>
        </p:spPr>
        <p:txBody>
          <a:bodyPr bIns="45000" lIns="90000" rIns="90000" tIns="45000"/>
          <a:p>
            <a:pPr algn="ctr">
              <a:lnSpc>
                <a:spcPct val="100000"/>
              </a:lnSpc>
            </a:pPr>
            <a:r>
              <a:rPr b="1" lang="fr-CA">
                <a:solidFill>
                  <a:srgbClr val="376092"/>
                </a:solidFill>
                <a:latin typeface="Calibri"/>
              </a:rPr>
              <a:t>Déchets ...</a:t>
            </a:r>
            <a:endParaRPr/>
          </a:p>
        </p:txBody>
      </p:sp>
      <p:sp>
        <p:nvSpPr>
          <p:cNvPr id="1629" name="CustomShape 5"/>
          <p:cNvSpPr/>
          <p:nvPr/>
        </p:nvSpPr>
        <p:spPr>
          <a:xfrm>
            <a:off x="3048120" y="4648320"/>
            <a:ext cx="2742120" cy="637560"/>
          </a:xfrm>
          <a:prstGeom prst="rect">
            <a:avLst/>
          </a:prstGeom>
        </p:spPr>
        <p:txBody>
          <a:bodyPr bIns="45000" lIns="90000" rIns="90000" tIns="45000"/>
          <a:p>
            <a:pPr algn="ctr">
              <a:lnSpc>
                <a:spcPct val="100000"/>
              </a:lnSpc>
            </a:pPr>
            <a:r>
              <a:rPr b="1" lang="fr-CA">
                <a:solidFill>
                  <a:srgbClr val="376092"/>
                </a:solidFill>
                <a:latin typeface="Calibri"/>
              </a:rPr>
              <a:t>… </a:t>
            </a:r>
            <a:r>
              <a:rPr b="1" lang="fr-CA">
                <a:solidFill>
                  <a:srgbClr val="376092"/>
                </a:solidFill>
                <a:latin typeface="Calibri"/>
              </a:rPr>
              <a:t>portés jusqu'aux égoûts ...</a:t>
            </a:r>
            <a:endParaRPr/>
          </a:p>
        </p:txBody>
      </p:sp>
      <p:sp>
        <p:nvSpPr>
          <p:cNvPr id="1630" name="CustomShape 6"/>
          <p:cNvSpPr/>
          <p:nvPr/>
        </p:nvSpPr>
        <p:spPr>
          <a:xfrm>
            <a:off x="6019920" y="3962520"/>
            <a:ext cx="2742120" cy="1186200"/>
          </a:xfrm>
          <a:prstGeom prst="rect">
            <a:avLst/>
          </a:prstGeom>
        </p:spPr>
        <p:txBody>
          <a:bodyPr bIns="45000" lIns="90000" rIns="90000" tIns="45000"/>
          <a:p>
            <a:pPr algn="ctr">
              <a:lnSpc>
                <a:spcPct val="100000"/>
              </a:lnSpc>
            </a:pPr>
            <a:r>
              <a:rPr b="1" lang="fr-CA">
                <a:solidFill>
                  <a:srgbClr val="376092"/>
                </a:solidFill>
                <a:latin typeface="Calibri"/>
              </a:rPr>
              <a:t>... ruisseaux, </a:t>
            </a:r>
            <a:endParaRPr/>
          </a:p>
          <a:p>
            <a:pPr algn="ctr">
              <a:lnSpc>
                <a:spcPct val="100000"/>
              </a:lnSpc>
            </a:pPr>
            <a:r>
              <a:rPr b="1" lang="fr-CA">
                <a:solidFill>
                  <a:srgbClr val="376092"/>
                </a:solidFill>
                <a:latin typeface="Calibri"/>
              </a:rPr>
              <a:t>rivières et mers.</a:t>
            </a:r>
            <a:endParaRPr/>
          </a:p>
          <a:p>
            <a:pPr algn="ctr">
              <a:lnSpc>
                <a:spcPct val="100000"/>
              </a:lnSpc>
            </a:pPr>
            <a:r>
              <a:rPr b="1" lang="fr-CA">
                <a:solidFill>
                  <a:srgbClr val="376092"/>
                </a:solidFill>
                <a:latin typeface="Calibri"/>
              </a:rPr>
              <a:t>Ou emportés par le vent.</a:t>
            </a:r>
            <a:endParaRPr/>
          </a:p>
        </p:txBody>
      </p:sp>
      <p:sp>
        <p:nvSpPr>
          <p:cNvPr id="1631" name="CustomShape 7"/>
          <p:cNvSpPr/>
          <p:nvPr/>
        </p:nvSpPr>
        <p:spPr>
          <a:xfrm>
            <a:off x="6095880" y="5945040"/>
            <a:ext cx="2742120" cy="272160"/>
          </a:xfrm>
          <a:prstGeom prst="rect">
            <a:avLst/>
          </a:prstGeom>
        </p:spPr>
        <p:txBody>
          <a:bodyPr bIns="45000" lIns="90000" rIns="90000" tIns="45000"/>
          <a:p>
            <a:pPr algn="ctr">
              <a:lnSpc>
                <a:spcPct val="100000"/>
              </a:lnSpc>
            </a:pPr>
            <a:r>
              <a:rPr b="1" i="1" lang="fr-CA" sz="1200">
                <a:solidFill>
                  <a:srgbClr val="376092"/>
                </a:solidFill>
                <a:latin typeface="Calibri"/>
              </a:rPr>
              <a:t>Ocean this way</a:t>
            </a:r>
            <a:endParaRPr/>
          </a:p>
        </p:txBody>
      </p:sp>
      <p:sp>
        <p:nvSpPr>
          <p:cNvPr id="1632" name="CustomShape 8"/>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S1: Débris marins</a:t>
            </a:r>
            <a:endParaRPr/>
          </a:p>
        </p:txBody>
      </p:sp>
      <p:sp>
        <p:nvSpPr>
          <p:cNvPr id="1633" name="Line 9"/>
          <p:cNvSpPr/>
          <p:nvPr/>
        </p:nvSpPr>
        <p:spPr>
          <a:xfrm flipV="1">
            <a:off x="648000" y="5148720"/>
            <a:ext cx="6408000" cy="1043280"/>
          </a:xfrm>
          <a:prstGeom prst="line">
            <a:avLst/>
          </a:prstGeom>
          <a:ln>
            <a:solidFill>
              <a:srgbClr val="47b8b8"/>
            </a:solidFill>
            <a:tailEnd len="med" type="triangle" w="med"/>
          </a:ln>
        </p:spPr>
      </p:sp>
      <p:sp>
        <p:nvSpPr>
          <p:cNvPr id="1634" name="CustomShape 10"/>
          <p:cNvSpPr/>
          <p:nvPr/>
        </p:nvSpPr>
        <p:spPr>
          <a:xfrm>
            <a:off x="457200" y="892080"/>
            <a:ext cx="5180400" cy="547920"/>
          </a:xfrm>
          <a:prstGeom prst="rect">
            <a:avLst/>
          </a:prstGeom>
        </p:spPr>
        <p:txBody>
          <a:bodyPr bIns="45000" lIns="90000" rIns="90000" tIns="45000"/>
          <a:p>
            <a:pPr>
              <a:lnSpc>
                <a:spcPct val="100000"/>
              </a:lnSpc>
            </a:pPr>
            <a:r>
              <a:rPr b="1" lang="fr-CA" sz="3200">
                <a:solidFill>
                  <a:srgbClr val="558ed5"/>
                </a:solidFill>
                <a:latin typeface="Arial"/>
              </a:rPr>
              <a:t>D'où vient tout cela?</a:t>
            </a:r>
            <a:endParaRPr/>
          </a:p>
        </p:txBody>
      </p:sp>
      <p:sp>
        <p:nvSpPr>
          <p:cNvPr id="1635" name="CustomShape 11"/>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4"/>
              </a:rPr>
              <a:t>Guide de « sondage Dive Against Debris »</a:t>
            </a:r>
            <a:endParaRPr/>
          </a:p>
        </p:txBody>
      </p:sp>
    </p:spTree>
  </p:cSld>
  <p:timing>
    <p:tnLst>
      <p:par>
        <p:cTn dur="indefinite" id="21" nodeType="tmRoot" restart="never">
          <p:childTnLst>
            <p:seq>
              <p:cTn id="22" nodeType="mainSeq">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36" name="CustomShape 1"/>
          <p:cNvSpPr/>
          <p:nvPr/>
        </p:nvSpPr>
        <p:spPr>
          <a:xfrm>
            <a:off x="0" y="6324480"/>
            <a:ext cx="9142920" cy="532440"/>
          </a:xfrm>
          <a:prstGeom prst="rect">
            <a:avLst/>
          </a:prstGeom>
          <a:solidFill>
            <a:srgbClr val="1f497d"/>
          </a:solidFill>
        </p:spPr>
      </p:sp>
      <p:sp>
        <p:nvSpPr>
          <p:cNvPr id="1637" name="CustomShape 2"/>
          <p:cNvSpPr/>
          <p:nvPr/>
        </p:nvSpPr>
        <p:spPr>
          <a:xfrm>
            <a:off x="8001000" y="6356520"/>
            <a:ext cx="989640" cy="363960"/>
          </a:xfrm>
          <a:prstGeom prst="rect">
            <a:avLst/>
          </a:prstGeom>
        </p:spPr>
        <p:txBody>
          <a:bodyPr bIns="45000" lIns="90000" rIns="90000" tIns="45000"/>
          <a:p>
            <a:pPr>
              <a:lnSpc>
                <a:spcPct val="100000"/>
              </a:lnSpc>
            </a:pPr>
            <a:fld id="{91F1A151-11C1-41D1-91E1-715161E1C161}" type="slidenum">
              <a:rPr b="1" lang="fr-CA">
                <a:solidFill>
                  <a:srgbClr val="ffffff"/>
                </a:solidFill>
                <a:latin typeface="Calibri"/>
              </a:rPr>
              <a:t>&lt;numéro&gt;</a:t>
            </a:fld>
            <a:endParaRPr/>
          </a:p>
        </p:txBody>
      </p:sp>
      <p:sp>
        <p:nvSpPr>
          <p:cNvPr id="1638" name="CustomShape 3"/>
          <p:cNvSpPr/>
          <p:nvPr/>
        </p:nvSpPr>
        <p:spPr>
          <a:xfrm>
            <a:off x="2808000" y="1679400"/>
            <a:ext cx="2732760" cy="1128600"/>
          </a:xfrm>
          <a:prstGeom prst="rect">
            <a:avLst/>
          </a:prstGeom>
        </p:spPr>
        <p:txBody>
          <a:bodyPr bIns="45000" lIns="90000" rIns="90000" tIns="45000"/>
          <a:p>
            <a:pPr algn="ctr">
              <a:lnSpc>
                <a:spcPct val="100000"/>
              </a:lnSpc>
            </a:pPr>
            <a:r>
              <a:rPr b="1" lang="fr-CA">
                <a:solidFill>
                  <a:srgbClr val="376092"/>
                </a:solidFill>
                <a:latin typeface="Calibri"/>
              </a:rPr>
              <a:t>… </a:t>
            </a:r>
            <a:r>
              <a:rPr b="1" lang="fr-CA">
                <a:solidFill>
                  <a:srgbClr val="376092"/>
                </a:solidFill>
                <a:latin typeface="Calibri"/>
              </a:rPr>
              <a:t>qui les confondent avec de la nourriture; </a:t>
            </a:r>
            <a:endParaRPr/>
          </a:p>
        </p:txBody>
      </p:sp>
      <p:sp>
        <p:nvSpPr>
          <p:cNvPr id="1639" name="CustomShape 4"/>
          <p:cNvSpPr/>
          <p:nvPr/>
        </p:nvSpPr>
        <p:spPr>
          <a:xfrm>
            <a:off x="57600" y="2097000"/>
            <a:ext cx="2894400" cy="3015000"/>
          </a:xfrm>
          <a:prstGeom prst="rect">
            <a:avLst/>
          </a:prstGeom>
        </p:spPr>
        <p:txBody>
          <a:bodyPr bIns="45000" lIns="90000" rIns="90000" tIns="45000"/>
          <a:p>
            <a:pPr algn="ctr">
              <a:lnSpc>
                <a:spcPct val="100000"/>
              </a:lnSpc>
            </a:pPr>
            <a:r>
              <a:rPr b="1" lang="fr-CA" sz="2400">
                <a:solidFill>
                  <a:srgbClr val="953735"/>
                </a:solidFill>
                <a:latin typeface="Calibri"/>
              </a:rPr>
              <a:t>Une fois dans l'eau, les débris tuent des milliers d'animaux et d'oiseaux marins ...</a:t>
            </a:r>
            <a:endParaRPr/>
          </a:p>
        </p:txBody>
      </p:sp>
      <p:pic>
        <p:nvPicPr>
          <p:cNvPr descr="" id="1640" name="Picture 21"/>
          <p:cNvPicPr/>
          <p:nvPr/>
        </p:nvPicPr>
        <p:blipFill>
          <a:blip r:embed="rId1"/>
          <a:stretch>
            <a:fillRect/>
          </a:stretch>
        </p:blipFill>
        <p:spPr>
          <a:xfrm>
            <a:off x="5562720" y="4699080"/>
            <a:ext cx="2742120" cy="1535760"/>
          </a:xfrm>
          <a:prstGeom prst="rect">
            <a:avLst/>
          </a:prstGeom>
        </p:spPr>
      </p:pic>
      <p:pic>
        <p:nvPicPr>
          <p:cNvPr descr="" id="1641" name="Picture 26"/>
          <p:cNvPicPr/>
          <p:nvPr/>
        </p:nvPicPr>
        <p:blipFill>
          <a:blip r:embed="rId2"/>
          <a:stretch>
            <a:fillRect/>
          </a:stretch>
        </p:blipFill>
        <p:spPr>
          <a:xfrm>
            <a:off x="5562720" y="3073320"/>
            <a:ext cx="2742120" cy="1535760"/>
          </a:xfrm>
          <a:prstGeom prst="rect">
            <a:avLst/>
          </a:prstGeom>
        </p:spPr>
      </p:pic>
      <p:pic>
        <p:nvPicPr>
          <p:cNvPr descr="" id="1642" name="Picture 28"/>
          <p:cNvPicPr/>
          <p:nvPr/>
        </p:nvPicPr>
        <p:blipFill>
          <a:blip r:embed="rId3"/>
          <a:stretch>
            <a:fillRect/>
          </a:stretch>
        </p:blipFill>
        <p:spPr>
          <a:xfrm>
            <a:off x="5562720" y="1447920"/>
            <a:ext cx="2742120" cy="1533960"/>
          </a:xfrm>
          <a:prstGeom prst="rect">
            <a:avLst/>
          </a:prstGeom>
        </p:spPr>
      </p:pic>
      <p:sp>
        <p:nvSpPr>
          <p:cNvPr id="1643" name="CustomShape 5"/>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S1: Débris marins</a:t>
            </a:r>
            <a:endParaRPr/>
          </a:p>
        </p:txBody>
      </p:sp>
      <p:sp>
        <p:nvSpPr>
          <p:cNvPr id="1644" name="CustomShape 6"/>
          <p:cNvSpPr/>
          <p:nvPr/>
        </p:nvSpPr>
        <p:spPr>
          <a:xfrm>
            <a:off x="457200" y="892080"/>
            <a:ext cx="5180400" cy="547920"/>
          </a:xfrm>
          <a:prstGeom prst="rect">
            <a:avLst/>
          </a:prstGeom>
        </p:spPr>
        <p:txBody>
          <a:bodyPr bIns="45000" lIns="90000" rIns="90000" tIns="45000"/>
          <a:p>
            <a:pPr>
              <a:lnSpc>
                <a:spcPct val="100000"/>
              </a:lnSpc>
            </a:pPr>
            <a:r>
              <a:rPr b="1" lang="fr-CA" sz="3200">
                <a:solidFill>
                  <a:srgbClr val="558ed5"/>
                </a:solidFill>
                <a:latin typeface="Arial"/>
              </a:rPr>
              <a:t>D'où vient tout cela?</a:t>
            </a:r>
            <a:endParaRPr/>
          </a:p>
        </p:txBody>
      </p:sp>
      <p:sp>
        <p:nvSpPr>
          <p:cNvPr id="1645" name="CustomShape 7"/>
          <p:cNvSpPr/>
          <p:nvPr/>
        </p:nvSpPr>
        <p:spPr>
          <a:xfrm>
            <a:off x="2808000" y="3240000"/>
            <a:ext cx="2732760" cy="1128600"/>
          </a:xfrm>
          <a:prstGeom prst="rect">
            <a:avLst/>
          </a:prstGeom>
        </p:spPr>
        <p:txBody>
          <a:bodyPr bIns="45000" lIns="90000" rIns="90000" tIns="45000"/>
          <a:p>
            <a:pPr algn="ctr">
              <a:lnSpc>
                <a:spcPct val="100000"/>
              </a:lnSpc>
            </a:pPr>
            <a:r>
              <a:rPr b="1" lang="fr-CA">
                <a:solidFill>
                  <a:srgbClr val="376092"/>
                </a:solidFill>
                <a:latin typeface="Calibri"/>
              </a:rPr>
              <a:t>… </a:t>
            </a:r>
            <a:r>
              <a:rPr b="1" lang="fr-CA">
                <a:solidFill>
                  <a:srgbClr val="376092"/>
                </a:solidFill>
                <a:latin typeface="Calibri"/>
              </a:rPr>
              <a:t>qui s'y prennent les nageoires, les pattes, les ailes ou la gueule;</a:t>
            </a:r>
            <a:endParaRPr/>
          </a:p>
        </p:txBody>
      </p:sp>
      <p:sp>
        <p:nvSpPr>
          <p:cNvPr id="1646" name="CustomShape 8"/>
          <p:cNvSpPr/>
          <p:nvPr/>
        </p:nvSpPr>
        <p:spPr>
          <a:xfrm>
            <a:off x="2808360" y="4847760"/>
            <a:ext cx="2732760" cy="1128600"/>
          </a:xfrm>
          <a:prstGeom prst="rect">
            <a:avLst/>
          </a:prstGeom>
        </p:spPr>
        <p:txBody>
          <a:bodyPr bIns="45000" lIns="90000" rIns="90000" tIns="45000"/>
          <a:p>
            <a:pPr algn="ctr">
              <a:lnSpc>
                <a:spcPct val="100000"/>
              </a:lnSpc>
            </a:pPr>
            <a:r>
              <a:rPr b="1" lang="fr-CA">
                <a:solidFill>
                  <a:srgbClr val="376092"/>
                </a:solidFill>
                <a:latin typeface="Calibri"/>
              </a:rPr>
              <a:t>… </a:t>
            </a:r>
            <a:r>
              <a:rPr b="1" lang="fr-CA">
                <a:solidFill>
                  <a:srgbClr val="376092"/>
                </a:solidFill>
                <a:latin typeface="Calibri"/>
              </a:rPr>
              <a:t>qui y perdent leur milieu de vie, leur environnement</a:t>
            </a:r>
            <a:endParaRPr/>
          </a:p>
        </p:txBody>
      </p:sp>
      <p:sp>
        <p:nvSpPr>
          <p:cNvPr id="1647" name="CustomShape 9"/>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4"/>
              </a:rPr>
              <a:t>Guide de « sondage Dive Against Debris »</a:t>
            </a:r>
            <a:endParaRPr/>
          </a:p>
        </p:txBody>
      </p:sp>
    </p:spTree>
  </p:cSld>
  <p:timing>
    <p:tnLst>
      <p:par>
        <p:cTn dur="indefinite" id="23" nodeType="tmRoot" restart="never">
          <p:childTnLst>
            <p:seq>
              <p:cTn id="24" nodeType="mainSeq">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48" name="CustomShape 1"/>
          <p:cNvSpPr/>
          <p:nvPr/>
        </p:nvSpPr>
        <p:spPr>
          <a:xfrm>
            <a:off x="457200" y="884160"/>
            <a:ext cx="6780600" cy="555840"/>
          </a:xfrm>
          <a:prstGeom prst="rect">
            <a:avLst/>
          </a:prstGeom>
        </p:spPr>
        <p:txBody>
          <a:bodyPr bIns="45000" lIns="90000" rIns="90000" tIns="45000"/>
          <a:p>
            <a:pPr>
              <a:lnSpc>
                <a:spcPct val="100000"/>
              </a:lnSpc>
            </a:pPr>
            <a:r>
              <a:rPr b="1" lang="fr-CA" sz="2800">
                <a:solidFill>
                  <a:srgbClr val="4f81bd"/>
                </a:solidFill>
                <a:latin typeface="Arial"/>
              </a:rPr>
              <a:t>Solutionner ce problème</a:t>
            </a:r>
            <a:endParaRPr/>
          </a:p>
        </p:txBody>
      </p:sp>
      <p:sp>
        <p:nvSpPr>
          <p:cNvPr id="1649" name="CustomShape 2"/>
          <p:cNvSpPr/>
          <p:nvPr/>
        </p:nvSpPr>
        <p:spPr>
          <a:xfrm>
            <a:off x="685800" y="2239920"/>
            <a:ext cx="4190040" cy="272808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rPr>
              <a:t>Mais il faut travailler ensemble aux plans locaux, nationaux, international et obtenir des : </a:t>
            </a:r>
            <a:endParaRPr/>
          </a:p>
          <a:p>
            <a:pPr>
              <a:lnSpc>
                <a:spcPct val="100000"/>
              </a:lnSpc>
            </a:pPr>
            <a:endParaRPr/>
          </a:p>
          <a:p>
            <a:pPr lvl="1">
              <a:lnSpc>
                <a:spcPct val="100000"/>
              </a:lnSpc>
              <a:buSzPct val="60000"/>
              <a:buFont charset="2" typeface="Wingdings"/>
              <a:buChar char=""/>
            </a:pPr>
            <a:r>
              <a:rPr b="1" lang="fr-CA">
                <a:solidFill>
                  <a:srgbClr val="376092"/>
                </a:solidFill>
                <a:latin typeface="Arial"/>
              </a:rPr>
              <a:t>Politique de gestion des déchets</a:t>
            </a:r>
            <a:endParaRPr/>
          </a:p>
          <a:p>
            <a:pPr lvl="1">
              <a:lnSpc>
                <a:spcPct val="100000"/>
              </a:lnSpc>
              <a:buSzPct val="60000"/>
              <a:buFont charset="2" typeface="Wingdings"/>
              <a:buChar char=""/>
            </a:pPr>
            <a:r>
              <a:rPr b="1" lang="fr-CA">
                <a:solidFill>
                  <a:srgbClr val="376092"/>
                </a:solidFill>
                <a:latin typeface="Arial"/>
              </a:rPr>
              <a:t>Infrastructures de collecte</a:t>
            </a:r>
            <a:endParaRPr/>
          </a:p>
          <a:p>
            <a:pPr lvl="1">
              <a:lnSpc>
                <a:spcPct val="100000"/>
              </a:lnSpc>
              <a:buSzPct val="60000"/>
              <a:buFont charset="2" typeface="Wingdings"/>
              <a:buChar char=""/>
            </a:pPr>
            <a:r>
              <a:rPr b="1" lang="fr-CA">
                <a:solidFill>
                  <a:srgbClr val="376092"/>
                </a:solidFill>
                <a:latin typeface="Arial"/>
              </a:rPr>
              <a:t>Règles de contrôle</a:t>
            </a:r>
            <a:endParaRPr/>
          </a:p>
          <a:p>
            <a:pPr lvl="1">
              <a:lnSpc>
                <a:spcPct val="100000"/>
              </a:lnSpc>
              <a:buSzPct val="60000"/>
              <a:buFont charset="2" typeface="Wingdings"/>
              <a:buChar char=""/>
            </a:pPr>
            <a:r>
              <a:rPr b="1" lang="fr-CA">
                <a:solidFill>
                  <a:srgbClr val="376092"/>
                </a:solidFill>
                <a:latin typeface="Arial"/>
              </a:rPr>
              <a:t>Des comportements personnels</a:t>
            </a:r>
            <a:endParaRPr/>
          </a:p>
          <a:p>
            <a:pPr lvl="1">
              <a:lnSpc>
                <a:spcPct val="100000"/>
              </a:lnSpc>
              <a:buSzPct val="60000"/>
              <a:buFont charset="2" typeface="Wingdings"/>
              <a:buChar char=""/>
            </a:pPr>
            <a:r>
              <a:rPr b="1" lang="fr-CA">
                <a:solidFill>
                  <a:srgbClr val="376092"/>
                </a:solidFill>
                <a:latin typeface="Arial"/>
              </a:rPr>
              <a:t>Une diminution de leur usage</a:t>
            </a:r>
            <a:endParaRPr/>
          </a:p>
        </p:txBody>
      </p:sp>
      <p:sp>
        <p:nvSpPr>
          <p:cNvPr id="1650" name="CustomShape 3"/>
          <p:cNvSpPr/>
          <p:nvPr/>
        </p:nvSpPr>
        <p:spPr>
          <a:xfrm>
            <a:off x="457200" y="1676520"/>
            <a:ext cx="8152200" cy="483480"/>
          </a:xfrm>
          <a:prstGeom prst="rect">
            <a:avLst/>
          </a:prstGeom>
        </p:spPr>
        <p:txBody>
          <a:bodyPr bIns="45000" lIns="90000" rIns="90000" tIns="45000"/>
          <a:p>
            <a:pPr>
              <a:lnSpc>
                <a:spcPct val="100000"/>
              </a:lnSpc>
            </a:pPr>
            <a:r>
              <a:rPr b="1" lang="fr-CA" sz="2000">
                <a:solidFill>
                  <a:srgbClr val="376092"/>
                </a:solidFill>
                <a:latin typeface="Arial"/>
              </a:rPr>
              <a:t>Mission POSSIBLE !</a:t>
            </a:r>
            <a:endParaRPr/>
          </a:p>
        </p:txBody>
      </p:sp>
      <p:sp>
        <p:nvSpPr>
          <p:cNvPr id="1651" name="CustomShape 4"/>
          <p:cNvSpPr/>
          <p:nvPr/>
        </p:nvSpPr>
        <p:spPr>
          <a:xfrm>
            <a:off x="8229600" y="6356520"/>
            <a:ext cx="761040" cy="363960"/>
          </a:xfrm>
          <a:prstGeom prst="rect">
            <a:avLst/>
          </a:prstGeom>
        </p:spPr>
        <p:txBody>
          <a:bodyPr bIns="45000" lIns="90000" rIns="90000" tIns="45000"/>
          <a:p>
            <a:pPr>
              <a:lnSpc>
                <a:spcPct val="100000"/>
              </a:lnSpc>
            </a:pPr>
            <a:fld id="{71F10181-7191-4141-8191-51D1D131C191}" type="slidenum">
              <a:rPr b="1" lang="fr-CA">
                <a:solidFill>
                  <a:srgbClr val="ffffff"/>
                </a:solidFill>
                <a:latin typeface="Calibri"/>
              </a:rPr>
              <a:t>&lt;numéro&gt;</a:t>
            </a:fld>
            <a:endParaRPr/>
          </a:p>
        </p:txBody>
      </p:sp>
      <p:pic>
        <p:nvPicPr>
          <p:cNvPr descr="" id="1652" name="Picture 7"/>
          <p:cNvPicPr/>
          <p:nvPr/>
        </p:nvPicPr>
        <p:blipFill>
          <a:blip r:embed="rId1"/>
          <a:stretch>
            <a:fillRect/>
          </a:stretch>
        </p:blipFill>
        <p:spPr>
          <a:xfrm>
            <a:off x="4952880" y="1981080"/>
            <a:ext cx="3656520" cy="3116880"/>
          </a:xfrm>
          <a:prstGeom prst="rect">
            <a:avLst/>
          </a:prstGeom>
        </p:spPr>
      </p:pic>
      <p:sp>
        <p:nvSpPr>
          <p:cNvPr id="1653" name="CustomShape 5"/>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S1: Débris marins</a:t>
            </a:r>
            <a:endParaRPr/>
          </a:p>
        </p:txBody>
      </p:sp>
      <p:sp>
        <p:nvSpPr>
          <p:cNvPr id="1654" name="CustomShape 6"/>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2"/>
              </a:rPr>
              <a:t>Guide de « sondage Dive Against Debris »</a:t>
            </a:r>
            <a:endParaRPr/>
          </a:p>
        </p:txBody>
      </p:sp>
    </p:spTree>
  </p:cSld>
  <p:timing>
    <p:tnLst>
      <p:par>
        <p:cTn dur="indefinite" id="25" nodeType="tmRoot" restart="never">
          <p:childTnLst>
            <p:seq>
              <p:cTn id="26" nodeType="mainSeq">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55" name="CustomShape 1"/>
          <p:cNvSpPr/>
          <p:nvPr/>
        </p:nvSpPr>
        <p:spPr>
          <a:xfrm>
            <a:off x="457200" y="884160"/>
            <a:ext cx="7174800" cy="989640"/>
          </a:xfrm>
          <a:prstGeom prst="rect">
            <a:avLst/>
          </a:prstGeom>
        </p:spPr>
        <p:txBody>
          <a:bodyPr bIns="45000" lIns="90000" rIns="90000" tIns="45000"/>
          <a:p>
            <a:r>
              <a:rPr b="1" lang="fr-CA" sz="2800">
                <a:solidFill>
                  <a:srgbClr val="4f81bd"/>
                </a:solidFill>
                <a:latin typeface="Arial"/>
              </a:rPr>
              <a:t>Dive Against Debris</a:t>
            </a:r>
            <a:endParaRPr/>
          </a:p>
          <a:p>
            <a:pPr>
              <a:lnSpc>
                <a:spcPct val="100000"/>
              </a:lnSpc>
            </a:pPr>
            <a:r>
              <a:rPr b="1" lang="fr-CA" sz="2800">
                <a:solidFill>
                  <a:srgbClr val="4f81bd"/>
                </a:solidFill>
                <a:latin typeface="Arial"/>
              </a:rPr>
              <a:t>	</a:t>
            </a:r>
            <a:r>
              <a:rPr b="1" lang="fr-CA" sz="2800">
                <a:solidFill>
                  <a:srgbClr val="4f81bd"/>
                </a:solidFill>
                <a:latin typeface="Arial"/>
              </a:rPr>
              <a:t>- des plongées qui ont de l'effet</a:t>
            </a:r>
            <a:endParaRPr/>
          </a:p>
        </p:txBody>
      </p:sp>
      <p:sp>
        <p:nvSpPr>
          <p:cNvPr id="1656" name="CustomShape 2"/>
          <p:cNvSpPr/>
          <p:nvPr/>
        </p:nvSpPr>
        <p:spPr>
          <a:xfrm>
            <a:off x="685800" y="2514600"/>
            <a:ext cx="4113720" cy="365652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rPr>
              <a:t>Vous rendrez alors l'océan plus sûr pour la vie</a:t>
            </a:r>
            <a:endParaRPr/>
          </a:p>
          <a:p>
            <a:pPr>
              <a:lnSpc>
                <a:spcPct val="100000"/>
              </a:lnSpc>
              <a:buSzPct val="75000"/>
              <a:buFont charset="2" typeface="Wingdings"/>
              <a:buChar char=""/>
            </a:pPr>
            <a:r>
              <a:rPr b="1" lang="fr-CA">
                <a:solidFill>
                  <a:srgbClr val="376092"/>
                </a:solidFill>
                <a:latin typeface="Arial"/>
              </a:rPr>
              <a:t>Les données colligées :</a:t>
            </a:r>
            <a:endParaRPr/>
          </a:p>
          <a:p>
            <a:pPr lvl="1">
              <a:lnSpc>
                <a:spcPct val="100000"/>
              </a:lnSpc>
              <a:buSzPct val="60000"/>
              <a:buFont charset="2" typeface="Wingdings"/>
              <a:buChar char=""/>
            </a:pPr>
            <a:r>
              <a:rPr b="1" lang="fr-CA">
                <a:solidFill>
                  <a:srgbClr val="376092"/>
                </a:solidFill>
                <a:latin typeface="Arial"/>
              </a:rPr>
              <a:t>contribueront aux actions collectives en faveur des eaux</a:t>
            </a:r>
            <a:endParaRPr/>
          </a:p>
          <a:p>
            <a:pPr lvl="1">
              <a:lnSpc>
                <a:spcPct val="100000"/>
              </a:lnSpc>
              <a:buSzPct val="60000"/>
              <a:buFont charset="2" typeface="Wingdings"/>
              <a:buChar char=""/>
            </a:pPr>
            <a:r>
              <a:rPr b="1" lang="fr-CA">
                <a:solidFill>
                  <a:srgbClr val="376092"/>
                </a:solidFill>
                <a:latin typeface="Arial"/>
              </a:rPr>
              <a:t>décriront le type et la quantité des débris</a:t>
            </a:r>
            <a:endParaRPr/>
          </a:p>
          <a:p>
            <a:pPr lvl="1">
              <a:lnSpc>
                <a:spcPct val="100000"/>
              </a:lnSpc>
              <a:buSzPct val="60000"/>
              <a:buFont charset="2" typeface="Wingdings"/>
              <a:buChar char=""/>
            </a:pPr>
            <a:r>
              <a:rPr b="1" lang="fr-CA">
                <a:solidFill>
                  <a:srgbClr val="376092"/>
                </a:solidFill>
                <a:latin typeface="Arial"/>
              </a:rPr>
              <a:t>construiront une banque de connaissance</a:t>
            </a:r>
            <a:endParaRPr/>
          </a:p>
          <a:p>
            <a:pPr>
              <a:lnSpc>
                <a:spcPct val="100000"/>
              </a:lnSpc>
              <a:buSzPct val="75000"/>
              <a:buFont charset="2" typeface="Wingdings"/>
              <a:buChar char=""/>
            </a:pPr>
            <a:r>
              <a:rPr b="1" lang="fr-CA">
                <a:solidFill>
                  <a:srgbClr val="376092"/>
                </a:solidFill>
                <a:latin typeface="Arial"/>
                <a:ea typeface="Calibri"/>
              </a:rPr>
              <a:t>Vous supportez vos leaders locaux de Project AWARE</a:t>
            </a:r>
            <a:endParaRPr/>
          </a:p>
          <a:p>
            <a:pPr>
              <a:lnSpc>
                <a:spcPct val="100000"/>
              </a:lnSpc>
              <a:buSzPct val="75000"/>
              <a:buFont charset="2" typeface="Wingdings"/>
              <a:buChar char=""/>
            </a:pPr>
            <a:r>
              <a:rPr b="1" lang="fr-CA">
                <a:solidFill>
                  <a:srgbClr val="376092"/>
                </a:solidFill>
                <a:latin typeface="Arial"/>
                <a:ea typeface="Calibri"/>
              </a:rPr>
              <a:t>Vous convaincrez d'autres gens du danger des déchets.</a:t>
            </a:r>
            <a:endParaRPr/>
          </a:p>
        </p:txBody>
      </p:sp>
      <p:sp>
        <p:nvSpPr>
          <p:cNvPr id="1657" name="CustomShape 3"/>
          <p:cNvSpPr/>
          <p:nvPr/>
        </p:nvSpPr>
        <p:spPr>
          <a:xfrm>
            <a:off x="457200" y="1951200"/>
            <a:ext cx="8152200" cy="424800"/>
          </a:xfrm>
          <a:prstGeom prst="rect">
            <a:avLst/>
          </a:prstGeom>
        </p:spPr>
        <p:txBody>
          <a:bodyPr bIns="45000" lIns="90000" rIns="90000" tIns="45000"/>
          <a:p>
            <a:pPr>
              <a:lnSpc>
                <a:spcPct val="100000"/>
              </a:lnSpc>
            </a:pPr>
            <a:r>
              <a:rPr b="1" lang="fr-CA" sz="2000">
                <a:solidFill>
                  <a:srgbClr val="376092"/>
                </a:solidFill>
                <a:latin typeface="Arial"/>
              </a:rPr>
              <a:t>Plongez </a:t>
            </a:r>
            <a:r>
              <a:rPr b="1" i="1" lang="fr-CA" sz="2000">
                <a:solidFill>
                  <a:srgbClr val="376092"/>
                </a:solidFill>
                <a:latin typeface="Arial"/>
              </a:rPr>
              <a:t>Dive Against Debris</a:t>
            </a:r>
            <a:r>
              <a:rPr b="1" lang="fr-CA" sz="2000">
                <a:solidFill>
                  <a:srgbClr val="376092"/>
                </a:solidFill>
                <a:latin typeface="Arial"/>
              </a:rPr>
              <a:t> et contribuez à un monde meilleur</a:t>
            </a:r>
            <a:endParaRPr/>
          </a:p>
        </p:txBody>
      </p:sp>
      <p:sp>
        <p:nvSpPr>
          <p:cNvPr id="1658" name="CustomShape 4"/>
          <p:cNvSpPr/>
          <p:nvPr/>
        </p:nvSpPr>
        <p:spPr>
          <a:xfrm>
            <a:off x="8229600" y="6356520"/>
            <a:ext cx="761040" cy="363960"/>
          </a:xfrm>
          <a:prstGeom prst="rect">
            <a:avLst/>
          </a:prstGeom>
        </p:spPr>
        <p:txBody>
          <a:bodyPr bIns="45000" lIns="90000" rIns="90000" tIns="45000"/>
          <a:p>
            <a:pPr>
              <a:lnSpc>
                <a:spcPct val="100000"/>
              </a:lnSpc>
            </a:pPr>
            <a:fld id="{61F101C1-4111-4141-8111-51616151C1E1}" type="slidenum">
              <a:rPr b="1" lang="fr-CA">
                <a:solidFill>
                  <a:srgbClr val="ffffff"/>
                </a:solidFill>
                <a:latin typeface="Calibri"/>
              </a:rPr>
              <a:t>&lt;numéro&gt;</a:t>
            </a:fld>
            <a:endParaRPr/>
          </a:p>
        </p:txBody>
      </p:sp>
      <p:pic>
        <p:nvPicPr>
          <p:cNvPr descr="" id="1659" name="Picture 8"/>
          <p:cNvPicPr/>
          <p:nvPr/>
        </p:nvPicPr>
        <p:blipFill>
          <a:blip r:embed="rId1"/>
          <a:stretch>
            <a:fillRect/>
          </a:stretch>
        </p:blipFill>
        <p:spPr>
          <a:xfrm>
            <a:off x="4952880" y="2819520"/>
            <a:ext cx="3656520" cy="2331000"/>
          </a:xfrm>
          <a:prstGeom prst="rect">
            <a:avLst/>
          </a:prstGeom>
        </p:spPr>
      </p:pic>
      <p:sp>
        <p:nvSpPr>
          <p:cNvPr id="1660" name="CustomShape 5"/>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S1: Débris marins</a:t>
            </a:r>
            <a:endParaRPr/>
          </a:p>
        </p:txBody>
      </p:sp>
      <p:sp>
        <p:nvSpPr>
          <p:cNvPr id="1661" name="CustomShape 6"/>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2"/>
              </a:rPr>
              <a:t>Guide de « sondage Dive Against Debris »</a:t>
            </a:r>
            <a:endParaRPr/>
          </a:p>
        </p:txBody>
      </p:sp>
    </p:spTree>
  </p:cSld>
  <p:timing>
    <p:tnLst>
      <p:par>
        <p:cTn dur="indefinite" id="27" nodeType="tmRoot" restart="never">
          <p:childTnLst>
            <p:seq>
              <p:cTn id="28" nodeType="mainSeq">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62" name="CustomShape 1"/>
          <p:cNvSpPr/>
          <p:nvPr/>
        </p:nvSpPr>
        <p:spPr>
          <a:xfrm>
            <a:off x="457200" y="884160"/>
            <a:ext cx="5713920" cy="555840"/>
          </a:xfrm>
          <a:prstGeom prst="rect">
            <a:avLst/>
          </a:prstGeom>
        </p:spPr>
        <p:txBody>
          <a:bodyPr bIns="45000" lIns="90000" rIns="90000" tIns="45000"/>
          <a:p>
            <a:pPr>
              <a:lnSpc>
                <a:spcPct val="100000"/>
              </a:lnSpc>
            </a:pPr>
            <a:r>
              <a:rPr b="1" lang="fr-CA" sz="2800">
                <a:solidFill>
                  <a:srgbClr val="4f81bd"/>
                </a:solidFill>
                <a:latin typeface="Arial"/>
              </a:rPr>
              <a:t>Une exclusivité de plongeur</a:t>
            </a:r>
            <a:endParaRPr/>
          </a:p>
        </p:txBody>
      </p:sp>
      <p:sp>
        <p:nvSpPr>
          <p:cNvPr id="1663" name="CustomShape 2"/>
          <p:cNvSpPr/>
          <p:nvPr/>
        </p:nvSpPr>
        <p:spPr>
          <a:xfrm>
            <a:off x="685800" y="2590920"/>
            <a:ext cx="3885120" cy="223308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rPr>
              <a:t>70% des débris finissent par se poser au fond</a:t>
            </a:r>
            <a:endParaRPr/>
          </a:p>
          <a:p>
            <a:pPr>
              <a:lnSpc>
                <a:spcPct val="100000"/>
              </a:lnSpc>
              <a:buSzPct val="75000"/>
              <a:buFont charset="2" typeface="Wingdings"/>
              <a:buChar char=""/>
            </a:pPr>
            <a:r>
              <a:rPr b="1" lang="fr-CA">
                <a:solidFill>
                  <a:srgbClr val="376092"/>
                </a:solidFill>
                <a:latin typeface="Arial"/>
                <a:ea typeface="Calibri"/>
              </a:rPr>
              <a:t>C'est un gros problème, mais ensemble – avec Project AWARE – nous sommes forts</a:t>
            </a:r>
            <a:endParaRPr/>
          </a:p>
          <a:p>
            <a:pPr>
              <a:lnSpc>
                <a:spcPct val="100000"/>
              </a:lnSpc>
              <a:buSzPct val="75000"/>
              <a:buFont charset="2" typeface="Wingdings"/>
              <a:buChar char=""/>
            </a:pPr>
            <a:r>
              <a:rPr b="1" lang="fr-CA">
                <a:solidFill>
                  <a:srgbClr val="376092"/>
                </a:solidFill>
                <a:latin typeface="Arial"/>
                <a:ea typeface="Calibri"/>
              </a:rPr>
              <a:t>Toutes nos actions conjuguées font une réelle différence.</a:t>
            </a:r>
            <a:endParaRPr/>
          </a:p>
        </p:txBody>
      </p:sp>
      <p:sp>
        <p:nvSpPr>
          <p:cNvPr id="1664" name="CustomShape 3"/>
          <p:cNvSpPr/>
          <p:nvPr/>
        </p:nvSpPr>
        <p:spPr>
          <a:xfrm>
            <a:off x="457200" y="1676520"/>
            <a:ext cx="8152200" cy="684720"/>
          </a:xfrm>
          <a:prstGeom prst="rect">
            <a:avLst/>
          </a:prstGeom>
        </p:spPr>
        <p:txBody>
          <a:bodyPr bIns="45000" lIns="90000" rIns="90000" tIns="45000"/>
          <a:p>
            <a:pPr>
              <a:lnSpc>
                <a:spcPct val="100000"/>
              </a:lnSpc>
            </a:pPr>
            <a:r>
              <a:rPr b="1" lang="fr-CA" sz="2000">
                <a:solidFill>
                  <a:srgbClr val="376092"/>
                </a:solidFill>
                <a:latin typeface="Arial"/>
                <a:ea typeface="Calibri"/>
              </a:rPr>
              <a:t>Seuls nous – plongeurs – avons l'aptitude, la compétence et la possiblité de retirer les débris marins du fond des eaux</a:t>
            </a:r>
            <a:endParaRPr/>
          </a:p>
        </p:txBody>
      </p:sp>
      <p:sp>
        <p:nvSpPr>
          <p:cNvPr id="1665" name="CustomShape 4"/>
          <p:cNvSpPr/>
          <p:nvPr/>
        </p:nvSpPr>
        <p:spPr>
          <a:xfrm>
            <a:off x="8229600" y="6356520"/>
            <a:ext cx="761040" cy="363960"/>
          </a:xfrm>
          <a:prstGeom prst="rect">
            <a:avLst/>
          </a:prstGeom>
        </p:spPr>
        <p:txBody>
          <a:bodyPr bIns="45000" lIns="90000" rIns="90000" tIns="45000"/>
          <a:p>
            <a:pPr>
              <a:lnSpc>
                <a:spcPct val="100000"/>
              </a:lnSpc>
            </a:pPr>
            <a:fld id="{9161F1F1-9161-4181-B1E1-71A1B1D1B161}" type="slidenum">
              <a:rPr b="1" lang="fr-CA">
                <a:solidFill>
                  <a:srgbClr val="ffffff"/>
                </a:solidFill>
                <a:latin typeface="Calibri"/>
              </a:rPr>
              <a:t>&lt;numéro&gt;</a:t>
            </a:fld>
            <a:endParaRPr/>
          </a:p>
        </p:txBody>
      </p:sp>
      <p:sp>
        <p:nvSpPr>
          <p:cNvPr id="1666" name="CustomShape 5"/>
          <p:cNvSpPr/>
          <p:nvPr/>
        </p:nvSpPr>
        <p:spPr>
          <a:xfrm>
            <a:off x="457200" y="5181480"/>
            <a:ext cx="8152200" cy="837000"/>
          </a:xfrm>
          <a:prstGeom prst="rect">
            <a:avLst/>
          </a:prstGeom>
        </p:spPr>
        <p:txBody>
          <a:bodyPr bIns="45000" lIns="90000" rIns="90000" tIns="45000"/>
          <a:p>
            <a:pPr algn="ctr">
              <a:lnSpc>
                <a:spcPct val="100000"/>
              </a:lnSpc>
            </a:pPr>
            <a:r>
              <a:rPr b="1" lang="fr-CA" sz="2800">
                <a:solidFill>
                  <a:srgbClr val="376092"/>
                </a:solidFill>
                <a:latin typeface="Calibri"/>
              </a:rPr>
              <a:t>Transformez vos bulles</a:t>
            </a:r>
            <a:endParaRPr/>
          </a:p>
          <a:p>
            <a:pPr algn="ctr">
              <a:lnSpc>
                <a:spcPct val="100000"/>
              </a:lnSpc>
            </a:pPr>
            <a:r>
              <a:rPr b="1" lang="fr-CA" sz="2800">
                <a:solidFill>
                  <a:srgbClr val="376092"/>
                </a:solidFill>
                <a:latin typeface="Calibri"/>
              </a:rPr>
              <a:t>en air frais pour l'environnement</a:t>
            </a:r>
            <a:endParaRPr/>
          </a:p>
        </p:txBody>
      </p:sp>
      <p:pic>
        <p:nvPicPr>
          <p:cNvPr descr="" id="1667" name="Picture 8"/>
          <p:cNvPicPr/>
          <p:nvPr/>
        </p:nvPicPr>
        <p:blipFill>
          <a:blip r:embed="rId1"/>
          <a:stretch>
            <a:fillRect/>
          </a:stretch>
        </p:blipFill>
        <p:spPr>
          <a:xfrm>
            <a:off x="4876920" y="2362320"/>
            <a:ext cx="3656520" cy="2649960"/>
          </a:xfrm>
          <a:prstGeom prst="rect">
            <a:avLst/>
          </a:prstGeom>
        </p:spPr>
      </p:pic>
      <p:sp>
        <p:nvSpPr>
          <p:cNvPr id="1668" name="CustomShape 6"/>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S1: Débris marins</a:t>
            </a:r>
            <a:endParaRPr/>
          </a:p>
        </p:txBody>
      </p:sp>
      <p:sp>
        <p:nvSpPr>
          <p:cNvPr id="1669" name="CustomShape 7"/>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2"/>
              </a:rPr>
              <a:t>Guide de « sondage Dive Against Debris »</a:t>
            </a:r>
            <a:endParaRPr/>
          </a:p>
        </p:txBody>
      </p:sp>
    </p:spTree>
  </p:cSld>
  <p:timing>
    <p:tnLst>
      <p:par>
        <p:cTn dur="indefinite" id="29" nodeType="tmRoot" restart="never">
          <p:childTnLst>
            <p:seq>
              <p:cTn id="30" nodeType="mainSeq">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70" name="CustomShape 1"/>
          <p:cNvSpPr/>
          <p:nvPr/>
        </p:nvSpPr>
        <p:spPr>
          <a:xfrm>
            <a:off x="457200" y="884160"/>
            <a:ext cx="5333040" cy="989640"/>
          </a:xfrm>
          <a:prstGeom prst="rect">
            <a:avLst/>
          </a:prstGeom>
        </p:spPr>
        <p:txBody>
          <a:bodyPr anchor="ctr" bIns="45000" lIns="90000" rIns="90000" tIns="45000"/>
          <a:p>
            <a:pPr>
              <a:lnSpc>
                <a:spcPct val="100000"/>
              </a:lnSpc>
            </a:pPr>
            <a:r>
              <a:rPr b="1" lang="fr-CA" sz="2800">
                <a:solidFill>
                  <a:srgbClr val="4f81bd"/>
                </a:solidFill>
                <a:latin typeface="Arial"/>
              </a:rPr>
              <a:t>Nous avons parlé de  :</a:t>
            </a:r>
            <a:endParaRPr/>
          </a:p>
        </p:txBody>
      </p:sp>
      <p:sp>
        <p:nvSpPr>
          <p:cNvPr id="1671" name="CustomShape 2"/>
          <p:cNvSpPr/>
          <p:nvPr/>
        </p:nvSpPr>
        <p:spPr>
          <a:xfrm>
            <a:off x="8229600" y="6356520"/>
            <a:ext cx="761040" cy="363960"/>
          </a:xfrm>
          <a:prstGeom prst="rect">
            <a:avLst/>
          </a:prstGeom>
        </p:spPr>
        <p:txBody>
          <a:bodyPr bIns="45000" lIns="90000" rIns="90000" tIns="45000"/>
          <a:p>
            <a:pPr>
              <a:lnSpc>
                <a:spcPct val="100000"/>
              </a:lnSpc>
            </a:pPr>
            <a:fld id="{61C11191-E171-4181-91F1-4131C1F1E191}" type="slidenum">
              <a:rPr b="1" lang="fr-CA">
                <a:solidFill>
                  <a:srgbClr val="ffffff"/>
                </a:solidFill>
                <a:latin typeface="Calibri"/>
              </a:rPr>
              <a:t>&lt;numéro&gt;</a:t>
            </a:fld>
            <a:endParaRPr/>
          </a:p>
        </p:txBody>
      </p:sp>
      <p:sp>
        <p:nvSpPr>
          <p:cNvPr id="1672" name="CustomShape 3"/>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S1: Débris marins</a:t>
            </a:r>
            <a:endParaRPr/>
          </a:p>
        </p:txBody>
      </p:sp>
      <p:sp>
        <p:nvSpPr>
          <p:cNvPr id="1673" name="CustomShape 4"/>
          <p:cNvSpPr/>
          <p:nvPr/>
        </p:nvSpPr>
        <p:spPr>
          <a:xfrm>
            <a:off x="457200" y="5562720"/>
            <a:ext cx="8152200" cy="532440"/>
          </a:xfrm>
          <a:prstGeom prst="rect">
            <a:avLst/>
          </a:prstGeom>
        </p:spPr>
        <p:txBody>
          <a:bodyPr bIns="45000" lIns="90000" rIns="90000" tIns="45000"/>
          <a:p>
            <a:pPr algn="ctr">
              <a:lnSpc>
                <a:spcPct val="100000"/>
              </a:lnSpc>
            </a:pPr>
            <a:r>
              <a:rPr b="1" lang="fr-CA" sz="2000">
                <a:solidFill>
                  <a:srgbClr val="376092"/>
                </a:solidFill>
                <a:latin typeface="Calibri"/>
              </a:rPr>
              <a:t>Avez-vous des questions?</a:t>
            </a:r>
            <a:endParaRPr/>
          </a:p>
          <a:p>
            <a:pPr algn="ctr">
              <a:lnSpc>
                <a:spcPct val="100000"/>
              </a:lnSpc>
            </a:pPr>
            <a:endParaRPr/>
          </a:p>
        </p:txBody>
      </p:sp>
      <p:sp>
        <p:nvSpPr>
          <p:cNvPr id="1674" name="CustomShape 5"/>
          <p:cNvSpPr/>
          <p:nvPr/>
        </p:nvSpPr>
        <p:spPr>
          <a:xfrm>
            <a:off x="457200" y="1951560"/>
            <a:ext cx="8152200" cy="471960"/>
          </a:xfrm>
          <a:prstGeom prst="rect">
            <a:avLst/>
          </a:prstGeom>
        </p:spPr>
        <p:txBody>
          <a:bodyPr bIns="45000" lIns="90000" rIns="90000" tIns="45000"/>
          <a:p>
            <a:pPr>
              <a:lnSpc>
                <a:spcPct val="100000"/>
              </a:lnSpc>
            </a:pPr>
            <a:r>
              <a:rPr b="1" lang="fr-CA" sz="2000">
                <a:solidFill>
                  <a:srgbClr val="376092"/>
                </a:solidFill>
                <a:latin typeface="Arial"/>
                <a:hlinkClick r:id="rId1"/>
              </a:rPr>
              <a:t>SECTION 1: Le tragique problème des débris marins</a:t>
            </a:r>
            <a:endParaRPr/>
          </a:p>
        </p:txBody>
      </p:sp>
      <p:sp>
        <p:nvSpPr>
          <p:cNvPr id="1675" name="CustomShape 6"/>
          <p:cNvSpPr/>
          <p:nvPr/>
        </p:nvSpPr>
        <p:spPr>
          <a:xfrm>
            <a:off x="703080" y="2423520"/>
            <a:ext cx="8152200" cy="456120"/>
          </a:xfrm>
          <a:prstGeom prst="rect">
            <a:avLst/>
          </a:prstGeom>
        </p:spPr>
        <p:txBody>
          <a:bodyPr bIns="45000" lIns="90000" rIns="90000" tIns="45000"/>
          <a:p>
            <a:pPr>
              <a:lnSpc>
                <a:spcPct val="100000"/>
              </a:lnSpc>
            </a:pPr>
            <a:r>
              <a:rPr b="1" lang="fr-CA">
                <a:solidFill>
                  <a:srgbClr val="376092"/>
                </a:solidFill>
                <a:latin typeface="Calibri"/>
              </a:rPr>
              <a:t>Le problème des débris marins.  Ce que les plongeurs peuvent faire pour aider à résoudre ce danger.</a:t>
            </a:r>
            <a:endParaRPr/>
          </a:p>
        </p:txBody>
      </p:sp>
      <p:sp>
        <p:nvSpPr>
          <p:cNvPr id="1676" name="CustomShape 7"/>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2"/>
              </a:rPr>
              <a:t>Guide de « sondage Dive Against Debris »</a:t>
            </a:r>
            <a:endParaRPr/>
          </a:p>
        </p:txBody>
      </p:sp>
      <p:sp>
        <p:nvSpPr>
          <p:cNvPr id="1677" name="CustomShape 8"/>
          <p:cNvSpPr/>
          <p:nvPr/>
        </p:nvSpPr>
        <p:spPr>
          <a:xfrm>
            <a:off x="686160" y="3240360"/>
            <a:ext cx="6946200" cy="184788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hlinkClick r:id="rId3"/>
              </a:rPr>
              <a:t>Les dégâts engendrés</a:t>
            </a:r>
            <a:endParaRPr/>
          </a:p>
          <a:p>
            <a:pPr>
              <a:lnSpc>
                <a:spcPct val="100000"/>
              </a:lnSpc>
              <a:buSzPct val="75000"/>
              <a:buFont charset="2" typeface="Wingdings"/>
              <a:buChar char=""/>
            </a:pPr>
            <a:r>
              <a:rPr b="1" lang="fr-CA">
                <a:solidFill>
                  <a:srgbClr val="376092"/>
                </a:solidFill>
                <a:latin typeface="Arial"/>
                <a:hlinkClick r:id="rId4"/>
              </a:rPr>
              <a:t>Qu'est-ce qu'un débris marin?</a:t>
            </a:r>
            <a:endParaRPr/>
          </a:p>
          <a:p>
            <a:pPr>
              <a:lnSpc>
                <a:spcPct val="100000"/>
              </a:lnSpc>
              <a:buSzPct val="75000"/>
              <a:buFont charset="2" typeface="Wingdings"/>
              <a:buChar char=""/>
            </a:pPr>
            <a:r>
              <a:rPr b="1" lang="fr-CA">
                <a:solidFill>
                  <a:srgbClr val="376092"/>
                </a:solidFill>
                <a:latin typeface="Arial"/>
                <a:hlinkClick r:id="rId5"/>
              </a:rPr>
              <a:t>D'où viennent les débris?</a:t>
            </a:r>
            <a:endParaRPr/>
          </a:p>
          <a:p>
            <a:pPr>
              <a:lnSpc>
                <a:spcPct val="100000"/>
              </a:lnSpc>
              <a:buSzPct val="75000"/>
              <a:buFont charset="2" typeface="Wingdings"/>
              <a:buChar char=""/>
            </a:pPr>
            <a:r>
              <a:rPr b="1" lang="fr-CA">
                <a:solidFill>
                  <a:srgbClr val="376092"/>
                </a:solidFill>
                <a:latin typeface="Arial"/>
                <a:hlinkClick r:id="rId6"/>
              </a:rPr>
              <a:t>Pouvons-nous solutionner ce problème?</a:t>
            </a:r>
            <a:endParaRPr/>
          </a:p>
          <a:p>
            <a:pPr>
              <a:lnSpc>
                <a:spcPct val="100000"/>
              </a:lnSpc>
              <a:buSzPct val="75000"/>
              <a:buFont charset="2" typeface="Wingdings"/>
              <a:buChar char=""/>
            </a:pPr>
            <a:r>
              <a:rPr b="1" lang="fr-CA">
                <a:solidFill>
                  <a:srgbClr val="376092"/>
                </a:solidFill>
                <a:latin typeface="Arial"/>
                <a:hlinkClick r:id="rId7"/>
              </a:rPr>
              <a:t>Dive Against Debris – Des plongées qui ont de l'effet</a:t>
            </a:r>
            <a:endParaRPr/>
          </a:p>
          <a:p>
            <a:pPr>
              <a:lnSpc>
                <a:spcPct val="100000"/>
              </a:lnSpc>
              <a:buSzPct val="75000"/>
              <a:buFont charset="2" typeface="Wingdings"/>
              <a:buChar char=""/>
            </a:pPr>
            <a:r>
              <a:rPr b="1" lang="fr-CA">
                <a:solidFill>
                  <a:srgbClr val="376092"/>
                </a:solidFill>
                <a:latin typeface="Arial"/>
                <a:hlinkClick r:id="rId8"/>
              </a:rPr>
              <a:t>Une exclusivité de plongeur</a:t>
            </a:r>
            <a:endParaRPr/>
          </a:p>
        </p:txBody>
      </p:sp>
    </p:spTree>
  </p:cSld>
  <p:timing>
    <p:tnLst>
      <p:par>
        <p:cTn dur="indefinite" id="31" nodeType="tmRoot" restart="never">
          <p:childTnLst>
            <p:seq>
              <p:cTn id="32" nodeType="mainSeq">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78" name="CustomShape 1"/>
          <p:cNvSpPr/>
          <p:nvPr/>
        </p:nvSpPr>
        <p:spPr>
          <a:xfrm>
            <a:off x="685800" y="1371600"/>
            <a:ext cx="7771320" cy="1370520"/>
          </a:xfrm>
          <a:prstGeom prst="rect">
            <a:avLst/>
          </a:prstGeom>
        </p:spPr>
        <p:txBody>
          <a:bodyPr anchor="ctr" bIns="45000" lIns="90000" rIns="90000" tIns="45000"/>
          <a:p>
            <a:r>
              <a:rPr b="1" lang="fr-CA" sz="4000">
                <a:solidFill>
                  <a:srgbClr val="558ed5"/>
                </a:solidFill>
                <a:latin typeface="Arial"/>
              </a:rPr>
              <a:t>C'est le temps de plonger!</a:t>
            </a:r>
            <a:endParaRPr/>
          </a:p>
          <a:p>
            <a:pPr>
              <a:lnSpc>
                <a:spcPct val="100000"/>
              </a:lnSpc>
            </a:pPr>
            <a:r>
              <a:rPr b="1" i="1" lang="fr-CA" sz="4000">
                <a:solidFill>
                  <a:srgbClr val="558ed5"/>
                </a:solidFill>
                <a:latin typeface="Arial"/>
              </a:rPr>
              <a:t>Dive Against Debris</a:t>
            </a:r>
            <a:endParaRPr/>
          </a:p>
        </p:txBody>
      </p:sp>
      <p:sp>
        <p:nvSpPr>
          <p:cNvPr id="1679" name="CustomShape 2"/>
          <p:cNvSpPr/>
          <p:nvPr/>
        </p:nvSpPr>
        <p:spPr>
          <a:xfrm>
            <a:off x="685800" y="838080"/>
            <a:ext cx="3808800" cy="379800"/>
          </a:xfrm>
          <a:prstGeom prst="rect">
            <a:avLst/>
          </a:prstGeom>
        </p:spPr>
        <p:txBody>
          <a:bodyPr bIns="45000" lIns="90000" rIns="90000" tIns="45000"/>
          <a:p>
            <a:pPr>
              <a:lnSpc>
                <a:spcPct val="100000"/>
              </a:lnSpc>
            </a:pPr>
            <a:r>
              <a:rPr lang="fr-CA" sz="3200">
                <a:solidFill>
                  <a:srgbClr val="254061"/>
                </a:solidFill>
                <a:latin typeface="Arial"/>
              </a:rPr>
              <a:t>SECTION 2:</a:t>
            </a:r>
            <a:endParaRPr/>
          </a:p>
        </p:txBody>
      </p:sp>
      <p:pic>
        <p:nvPicPr>
          <p:cNvPr descr="" id="1680" name="Picture 9"/>
          <p:cNvPicPr/>
          <p:nvPr/>
        </p:nvPicPr>
        <p:blipFill>
          <a:blip r:embed="rId1"/>
          <a:stretch>
            <a:fillRect/>
          </a:stretch>
        </p:blipFill>
        <p:spPr>
          <a:xfrm>
            <a:off x="2743200" y="3124080"/>
            <a:ext cx="3656520" cy="2522880"/>
          </a:xfrm>
          <a:prstGeom prst="rect">
            <a:avLst/>
          </a:prstGeom>
        </p:spPr>
      </p:pic>
    </p:spTree>
  </p:cSld>
  <p:timing>
    <p:tnLst>
      <p:par>
        <p:cTn dur="indefinite" id="33" nodeType="tmRoot" restart="never">
          <p:childTnLst>
            <p:seq>
              <p:cTn id="34" nodeType="mainSeq">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81" name="CustomShape 1"/>
          <p:cNvSpPr/>
          <p:nvPr/>
        </p:nvSpPr>
        <p:spPr>
          <a:xfrm>
            <a:off x="457200" y="884160"/>
            <a:ext cx="5333040" cy="555840"/>
          </a:xfrm>
          <a:prstGeom prst="rect">
            <a:avLst/>
          </a:prstGeom>
        </p:spPr>
        <p:txBody>
          <a:bodyPr bIns="45000" lIns="90000" rIns="90000" tIns="45000"/>
          <a:p>
            <a:pPr>
              <a:lnSpc>
                <a:spcPct val="100000"/>
              </a:lnSpc>
            </a:pPr>
            <a:r>
              <a:rPr b="1" lang="fr-CA" sz="2800">
                <a:solidFill>
                  <a:srgbClr val="4f81bd"/>
                </a:solidFill>
                <a:latin typeface="Arial"/>
              </a:rPr>
              <a:t>Planifiez</a:t>
            </a:r>
            <a:endParaRPr/>
          </a:p>
        </p:txBody>
      </p:sp>
      <p:sp>
        <p:nvSpPr>
          <p:cNvPr id="1682" name="CustomShape 2"/>
          <p:cNvSpPr/>
          <p:nvPr/>
        </p:nvSpPr>
        <p:spPr>
          <a:xfrm>
            <a:off x="685800" y="2392200"/>
            <a:ext cx="4494600" cy="343980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rPr>
              <a:t>Elles renforcent l'argumentaire en faveur de changements</a:t>
            </a:r>
            <a:endParaRPr/>
          </a:p>
          <a:p>
            <a:pPr>
              <a:lnSpc>
                <a:spcPct val="100000"/>
              </a:lnSpc>
              <a:buSzPct val="75000"/>
              <a:buFont charset="2" typeface="Wingdings"/>
              <a:buChar char=""/>
            </a:pPr>
            <a:r>
              <a:rPr b="1" lang="fr-CA">
                <a:solidFill>
                  <a:srgbClr val="376092"/>
                </a:solidFill>
                <a:latin typeface="Arial"/>
              </a:rPr>
              <a:t>Elles aident à comprendre les cycles</a:t>
            </a:r>
            <a:endParaRPr/>
          </a:p>
          <a:p>
            <a:pPr lvl="1">
              <a:lnSpc>
                <a:spcPct val="100000"/>
              </a:lnSpc>
              <a:buSzPct val="60000"/>
              <a:buFont charset="2" typeface="Wingdings"/>
              <a:buChar char=""/>
            </a:pPr>
            <a:r>
              <a:rPr b="1" lang="fr-CA">
                <a:solidFill>
                  <a:srgbClr val="376092"/>
                </a:solidFill>
                <a:latin typeface="Arial"/>
              </a:rPr>
              <a:t>Saisonniers</a:t>
            </a:r>
            <a:endParaRPr/>
          </a:p>
          <a:p>
            <a:pPr lvl="1">
              <a:lnSpc>
                <a:spcPct val="100000"/>
              </a:lnSpc>
              <a:buSzPct val="60000"/>
              <a:buFont charset="2" typeface="Wingdings"/>
              <a:buChar char=""/>
            </a:pPr>
            <a:r>
              <a:rPr b="1" lang="fr-CA">
                <a:solidFill>
                  <a:srgbClr val="376092"/>
                </a:solidFill>
                <a:latin typeface="Arial"/>
              </a:rPr>
              <a:t>Touristiques</a:t>
            </a:r>
            <a:endParaRPr/>
          </a:p>
          <a:p>
            <a:pPr>
              <a:lnSpc>
                <a:spcPct val="100000"/>
              </a:lnSpc>
            </a:pPr>
            <a:endParaRPr/>
          </a:p>
          <a:p>
            <a:pPr>
              <a:lnSpc>
                <a:spcPct val="100000"/>
              </a:lnSpc>
              <a:buSzPct val="75000"/>
              <a:buFont charset="2" typeface="Wingdings"/>
              <a:buChar char=""/>
            </a:pPr>
            <a:r>
              <a:rPr b="1" lang="fr-CA">
                <a:solidFill>
                  <a:srgbClr val="376092"/>
                </a:solidFill>
                <a:latin typeface="Arial"/>
              </a:rPr>
              <a:t>À quelle fréquence devez-vous enquêter?</a:t>
            </a:r>
            <a:endParaRPr/>
          </a:p>
          <a:p>
            <a:pPr lvl="1">
              <a:lnSpc>
                <a:spcPct val="100000"/>
              </a:lnSpc>
              <a:buSzPct val="60000"/>
              <a:buFont charset="2" typeface="Wingdings"/>
              <a:buChar char=""/>
            </a:pPr>
            <a:r>
              <a:rPr b="1" lang="fr-CA">
                <a:solidFill>
                  <a:srgbClr val="376092"/>
                </a:solidFill>
                <a:latin typeface="Arial"/>
              </a:rPr>
              <a:t>C'est sans obligation</a:t>
            </a:r>
            <a:endParaRPr/>
          </a:p>
          <a:p>
            <a:pPr lvl="1">
              <a:lnSpc>
                <a:spcPct val="100000"/>
              </a:lnSpc>
              <a:buSzPct val="60000"/>
              <a:buFont charset="2" typeface="Wingdings"/>
              <a:buChar char=""/>
            </a:pPr>
            <a:r>
              <a:rPr b="1" lang="fr-CA">
                <a:solidFill>
                  <a:srgbClr val="376092"/>
                </a:solidFill>
                <a:latin typeface="Arial"/>
              </a:rPr>
              <a:t>Mensuellement est l'idéal</a:t>
            </a:r>
            <a:endParaRPr/>
          </a:p>
          <a:p>
            <a:pPr lvl="1">
              <a:lnSpc>
                <a:spcPct val="100000"/>
              </a:lnSpc>
              <a:buSzPct val="60000"/>
              <a:buFont charset="2" typeface="Wingdings"/>
              <a:buChar char=""/>
            </a:pPr>
            <a:r>
              <a:rPr b="1" lang="fr-CA">
                <a:solidFill>
                  <a:srgbClr val="376092"/>
                </a:solidFill>
                <a:latin typeface="Arial"/>
              </a:rPr>
              <a:t>Aux deux mois c'est bon</a:t>
            </a:r>
            <a:endParaRPr/>
          </a:p>
          <a:p>
            <a:pPr lvl="1">
              <a:lnSpc>
                <a:spcPct val="100000"/>
              </a:lnSpc>
              <a:buSzPct val="60000"/>
              <a:buFont charset="2" typeface="Wingdings"/>
              <a:buChar char=""/>
            </a:pPr>
            <a:r>
              <a:rPr b="1" lang="fr-CA">
                <a:solidFill>
                  <a:srgbClr val="376092"/>
                </a:solidFill>
                <a:latin typeface="Arial"/>
              </a:rPr>
              <a:t>Annuellement est le minimum</a:t>
            </a:r>
            <a:endParaRPr/>
          </a:p>
          <a:p>
            <a:pPr>
              <a:lnSpc>
                <a:spcPct val="100000"/>
              </a:lnSpc>
            </a:pPr>
            <a:endParaRPr/>
          </a:p>
        </p:txBody>
      </p:sp>
      <p:sp>
        <p:nvSpPr>
          <p:cNvPr id="1683" name="CustomShape 3"/>
          <p:cNvSpPr/>
          <p:nvPr/>
        </p:nvSpPr>
        <p:spPr>
          <a:xfrm>
            <a:off x="8229600" y="6356520"/>
            <a:ext cx="761040" cy="363960"/>
          </a:xfrm>
          <a:prstGeom prst="rect">
            <a:avLst/>
          </a:prstGeom>
        </p:spPr>
        <p:txBody>
          <a:bodyPr bIns="45000" lIns="90000" rIns="90000" tIns="45000"/>
          <a:p>
            <a:pPr>
              <a:lnSpc>
                <a:spcPct val="100000"/>
              </a:lnSpc>
            </a:pPr>
            <a:fld id="{D1001171-F1E1-4101-9111-D1E19191A101}" type="slidenum">
              <a:rPr b="1" lang="fr-CA">
                <a:solidFill>
                  <a:srgbClr val="ffffff"/>
                </a:solidFill>
                <a:latin typeface="Calibri"/>
              </a:rPr>
              <a:t>&lt;numéro&gt;</a:t>
            </a:fld>
            <a:endParaRPr/>
          </a:p>
        </p:txBody>
      </p:sp>
      <p:sp>
        <p:nvSpPr>
          <p:cNvPr id="1684" name="CustomShape 4"/>
          <p:cNvSpPr/>
          <p:nvPr/>
        </p:nvSpPr>
        <p:spPr>
          <a:xfrm>
            <a:off x="457200" y="1752480"/>
            <a:ext cx="8152200" cy="532440"/>
          </a:xfrm>
          <a:prstGeom prst="rect">
            <a:avLst/>
          </a:prstGeom>
        </p:spPr>
        <p:txBody>
          <a:bodyPr bIns="45000" lIns="90000" rIns="90000" tIns="45000"/>
          <a:p>
            <a:pPr>
              <a:lnSpc>
                <a:spcPct val="100000"/>
              </a:lnSpc>
            </a:pPr>
            <a:r>
              <a:rPr b="1" lang="fr-CA" sz="2000">
                <a:solidFill>
                  <a:srgbClr val="376092"/>
                </a:solidFill>
                <a:latin typeface="Arial"/>
              </a:rPr>
              <a:t>Les enquêtes à long terme donnnent de meilleurs résultats</a:t>
            </a:r>
            <a:endParaRPr/>
          </a:p>
        </p:txBody>
      </p:sp>
      <p:pic>
        <p:nvPicPr>
          <p:cNvPr descr="" id="1685" name="Picture 7"/>
          <p:cNvPicPr/>
          <p:nvPr/>
        </p:nvPicPr>
        <p:blipFill>
          <a:blip r:embed="rId1"/>
          <a:stretch>
            <a:fillRect/>
          </a:stretch>
        </p:blipFill>
        <p:spPr>
          <a:xfrm>
            <a:off x="4952880" y="2438280"/>
            <a:ext cx="3656520" cy="2304000"/>
          </a:xfrm>
          <a:prstGeom prst="rect">
            <a:avLst/>
          </a:prstGeom>
        </p:spPr>
      </p:pic>
      <p:sp>
        <p:nvSpPr>
          <p:cNvPr id="1686" name="CustomShape 5"/>
          <p:cNvSpPr/>
          <p:nvPr/>
        </p:nvSpPr>
        <p:spPr>
          <a:xfrm>
            <a:off x="2808000" y="5943600"/>
            <a:ext cx="6182280" cy="303840"/>
          </a:xfrm>
          <a:prstGeom prst="rect">
            <a:avLst/>
          </a:prstGeom>
        </p:spPr>
        <p:txBody>
          <a:bodyPr bIns="45000" lIns="90000" rIns="90000" tIns="45000"/>
          <a:p>
            <a:pPr algn="r">
              <a:lnSpc>
                <a:spcPct val="100000"/>
              </a:lnSpc>
            </a:pPr>
            <a:r>
              <a:rPr b="1" i="1" lang="fr-CA" sz="1600">
                <a:solidFill>
                  <a:srgbClr val="376092"/>
                </a:solidFill>
                <a:latin typeface="Calibri"/>
              </a:rPr>
              <a:t>Planifiez votre plongée</a:t>
            </a:r>
            <a:endParaRPr/>
          </a:p>
          <a:p>
            <a:pPr algn="r">
              <a:lnSpc>
                <a:spcPct val="100000"/>
              </a:lnSpc>
            </a:pPr>
            <a:endParaRPr/>
          </a:p>
        </p:txBody>
      </p:sp>
      <p:sp>
        <p:nvSpPr>
          <p:cNvPr id="1687" name="CustomShape 6"/>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S2: Planif et plongée</a:t>
            </a:r>
            <a:endParaRPr/>
          </a:p>
        </p:txBody>
      </p:sp>
      <p:sp>
        <p:nvSpPr>
          <p:cNvPr id="1688" name="CustomShape 7"/>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2"/>
              </a:rPr>
              <a:t>Guide de « sondage Dive Against Debris »</a:t>
            </a:r>
            <a:endParaRPr/>
          </a:p>
        </p:txBody>
      </p:sp>
    </p:spTree>
  </p:cSld>
  <p:timing>
    <p:tnLst>
      <p:par>
        <p:cTn dur="indefinite" id="35" nodeType="tmRoot" restart="never">
          <p:childTnLst>
            <p:seq>
              <p:cTn id="36" nodeType="mainSeq">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89" name="CustomShape 1"/>
          <p:cNvSpPr/>
          <p:nvPr/>
        </p:nvSpPr>
        <p:spPr>
          <a:xfrm>
            <a:off x="457200" y="884160"/>
            <a:ext cx="8304840" cy="699840"/>
          </a:xfrm>
          <a:prstGeom prst="rect">
            <a:avLst/>
          </a:prstGeom>
        </p:spPr>
        <p:txBody>
          <a:bodyPr bIns="45000" lIns="90000" rIns="90000" tIns="45000"/>
          <a:p>
            <a:pPr>
              <a:lnSpc>
                <a:spcPct val="100000"/>
              </a:lnSpc>
            </a:pPr>
            <a:r>
              <a:rPr b="1" lang="fr-CA" sz="2800">
                <a:solidFill>
                  <a:srgbClr val="4f81bd"/>
                </a:solidFill>
                <a:latin typeface="Arial"/>
              </a:rPr>
              <a:t>Choisir un site d'enquête</a:t>
            </a:r>
            <a:endParaRPr/>
          </a:p>
        </p:txBody>
      </p:sp>
      <p:sp>
        <p:nvSpPr>
          <p:cNvPr id="1690" name="CustomShape 2"/>
          <p:cNvSpPr/>
          <p:nvPr/>
        </p:nvSpPr>
        <p:spPr>
          <a:xfrm>
            <a:off x="720000" y="2088000"/>
            <a:ext cx="4494600" cy="205632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rPr>
              <a:t>Vous pouvez y aller régulièrement</a:t>
            </a:r>
            <a:endParaRPr/>
          </a:p>
          <a:p>
            <a:pPr>
              <a:lnSpc>
                <a:spcPct val="100000"/>
              </a:lnSpc>
              <a:buSzPct val="75000"/>
              <a:buFont charset="2" typeface="Wingdings"/>
              <a:buChar char=""/>
            </a:pPr>
            <a:r>
              <a:rPr b="1" lang="fr-CA">
                <a:solidFill>
                  <a:srgbClr val="376092"/>
                </a:solidFill>
                <a:latin typeface="Arial"/>
              </a:rPr>
              <a:t>Le site convient au niveau des plongeurs qui participent</a:t>
            </a:r>
            <a:endParaRPr/>
          </a:p>
          <a:p>
            <a:pPr>
              <a:lnSpc>
                <a:spcPct val="100000"/>
              </a:lnSpc>
              <a:buSzPct val="75000"/>
              <a:buFont charset="2" typeface="Wingdings"/>
              <a:buChar char=""/>
            </a:pPr>
            <a:r>
              <a:rPr b="1" lang="fr-CA">
                <a:solidFill>
                  <a:srgbClr val="376092"/>
                </a:solidFill>
                <a:latin typeface="Arial"/>
              </a:rPr>
              <a:t>N'oubliez pas les rivières, lacs et l'eau douce</a:t>
            </a:r>
            <a:endParaRPr/>
          </a:p>
          <a:p>
            <a:pPr>
              <a:lnSpc>
                <a:spcPct val="100000"/>
              </a:lnSpc>
              <a:buSzPct val="75000"/>
              <a:buFont charset="2" typeface="Wingdings"/>
              <a:buChar char=""/>
            </a:pPr>
            <a:r>
              <a:rPr b="1" lang="fr-CA">
                <a:solidFill>
                  <a:srgbClr val="376092"/>
                </a:solidFill>
                <a:latin typeface="Arial"/>
              </a:rPr>
              <a:t>Nécessité ou non de permission, de droit d'accès.</a:t>
            </a:r>
            <a:endParaRPr/>
          </a:p>
          <a:p>
            <a:pPr>
              <a:lnSpc>
                <a:spcPct val="100000"/>
              </a:lnSpc>
            </a:pPr>
            <a:endParaRPr/>
          </a:p>
          <a:p>
            <a:pPr>
              <a:lnSpc>
                <a:spcPct val="100000"/>
              </a:lnSpc>
            </a:pPr>
            <a:endParaRPr/>
          </a:p>
        </p:txBody>
      </p:sp>
      <p:sp>
        <p:nvSpPr>
          <p:cNvPr id="1691" name="CustomShape 3"/>
          <p:cNvSpPr/>
          <p:nvPr/>
        </p:nvSpPr>
        <p:spPr>
          <a:xfrm>
            <a:off x="457200" y="1676520"/>
            <a:ext cx="8152200" cy="483480"/>
          </a:xfrm>
          <a:prstGeom prst="rect">
            <a:avLst/>
          </a:prstGeom>
        </p:spPr>
        <p:txBody>
          <a:bodyPr bIns="45000" lIns="90000" rIns="90000" tIns="45000"/>
          <a:p>
            <a:pPr>
              <a:lnSpc>
                <a:spcPct val="100000"/>
              </a:lnSpc>
            </a:pPr>
            <a:r>
              <a:rPr b="1" lang="fr-CA" sz="2000">
                <a:solidFill>
                  <a:srgbClr val="376092"/>
                </a:solidFill>
                <a:latin typeface="Arial"/>
              </a:rPr>
              <a:t>Voici des critères de sélection d'un site d'enquête suivie</a:t>
            </a:r>
            <a:endParaRPr/>
          </a:p>
        </p:txBody>
      </p:sp>
      <p:sp>
        <p:nvSpPr>
          <p:cNvPr id="1692" name="CustomShape 4"/>
          <p:cNvSpPr/>
          <p:nvPr/>
        </p:nvSpPr>
        <p:spPr>
          <a:xfrm>
            <a:off x="8229600" y="6356520"/>
            <a:ext cx="761040" cy="363960"/>
          </a:xfrm>
          <a:prstGeom prst="rect">
            <a:avLst/>
          </a:prstGeom>
        </p:spPr>
        <p:txBody>
          <a:bodyPr bIns="45000" lIns="90000" rIns="90000" tIns="45000"/>
          <a:p>
            <a:pPr>
              <a:lnSpc>
                <a:spcPct val="100000"/>
              </a:lnSpc>
            </a:pPr>
            <a:fld id="{21C1F141-41B1-41B1-A1C1-610151D11121}" type="slidenum">
              <a:rPr b="1" lang="fr-CA">
                <a:solidFill>
                  <a:srgbClr val="ffffff"/>
                </a:solidFill>
                <a:latin typeface="Calibri"/>
              </a:rPr>
              <a:t>&lt;numéro&gt;</a:t>
            </a:fld>
            <a:endParaRPr/>
          </a:p>
        </p:txBody>
      </p:sp>
      <p:sp>
        <p:nvSpPr>
          <p:cNvPr id="1693" name="CustomShape 5"/>
          <p:cNvSpPr/>
          <p:nvPr/>
        </p:nvSpPr>
        <p:spPr>
          <a:xfrm>
            <a:off x="0" y="4176000"/>
            <a:ext cx="5410080" cy="1751400"/>
          </a:xfrm>
          <a:prstGeom prst="rect">
            <a:avLst/>
          </a:prstGeom>
        </p:spPr>
        <p:txBody>
          <a:bodyPr bIns="45000" lIns="90000" rIns="90000" tIns="45000"/>
          <a:p>
            <a:pPr algn="ctr">
              <a:lnSpc>
                <a:spcPct val="100000"/>
              </a:lnSpc>
            </a:pPr>
            <a:r>
              <a:rPr b="1" lang="fr-CA" sz="2200">
                <a:solidFill>
                  <a:srgbClr val="953735"/>
                </a:solidFill>
                <a:latin typeface="Calibri"/>
              </a:rPr>
              <a:t>Nettoyage de plage ou de fond?</a:t>
            </a:r>
            <a:endParaRPr/>
          </a:p>
          <a:p>
            <a:pPr algn="ctr">
              <a:lnSpc>
                <a:spcPct val="100000"/>
              </a:lnSpc>
            </a:pPr>
            <a:r>
              <a:rPr b="1" i="1" lang="fr-CA" sz="2200">
                <a:solidFill>
                  <a:srgbClr val="953735"/>
                </a:solidFill>
                <a:latin typeface="Calibri"/>
              </a:rPr>
              <a:t> </a:t>
            </a:r>
            <a:r>
              <a:rPr b="1" i="1" lang="fr-CA" sz="2200" u="sng">
                <a:solidFill>
                  <a:srgbClr val="953735"/>
                </a:solidFill>
                <a:latin typeface="Calibri"/>
              </a:rPr>
              <a:t>Dive Against Debris</a:t>
            </a:r>
            <a:r>
              <a:rPr b="1" lang="fr-CA" sz="2200" u="sng">
                <a:solidFill>
                  <a:srgbClr val="953735"/>
                </a:solidFill>
                <a:latin typeface="Calibri"/>
              </a:rPr>
              <a:t> </a:t>
            </a:r>
            <a:endParaRPr/>
          </a:p>
          <a:p>
            <a:pPr algn="ctr">
              <a:lnSpc>
                <a:spcPct val="100000"/>
              </a:lnSpc>
            </a:pPr>
            <a:r>
              <a:rPr b="1" lang="fr-CA" sz="2200">
                <a:solidFill>
                  <a:srgbClr val="953735"/>
                </a:solidFill>
                <a:latin typeface="Calibri"/>
              </a:rPr>
              <a:t>ne collige que les informations relatives aux débris </a:t>
            </a:r>
            <a:endParaRPr/>
          </a:p>
          <a:p>
            <a:pPr algn="ctr">
              <a:lnSpc>
                <a:spcPct val="100000"/>
              </a:lnSpc>
            </a:pPr>
            <a:r>
              <a:rPr b="1" lang="fr-CA" sz="2200" u="sng">
                <a:solidFill>
                  <a:srgbClr val="953735"/>
                </a:solidFill>
                <a:latin typeface="Calibri"/>
              </a:rPr>
              <a:t>ramassés sous l'eau</a:t>
            </a:r>
            <a:endParaRPr/>
          </a:p>
        </p:txBody>
      </p:sp>
      <p:pic>
        <p:nvPicPr>
          <p:cNvPr descr="" id="1694" name="Picture 10"/>
          <p:cNvPicPr/>
          <p:nvPr/>
        </p:nvPicPr>
        <p:blipFill>
          <a:blip r:embed="rId1"/>
          <a:stretch>
            <a:fillRect/>
          </a:stretch>
        </p:blipFill>
        <p:spPr>
          <a:xfrm>
            <a:off x="5410080" y="2209680"/>
            <a:ext cx="2742120" cy="3656520"/>
          </a:xfrm>
          <a:prstGeom prst="rect">
            <a:avLst/>
          </a:prstGeom>
        </p:spPr>
      </p:pic>
      <p:sp>
        <p:nvSpPr>
          <p:cNvPr id="1695" name="CustomShape 6"/>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S2: Planif et plongée</a:t>
            </a:r>
            <a:endParaRPr/>
          </a:p>
        </p:txBody>
      </p:sp>
      <p:sp>
        <p:nvSpPr>
          <p:cNvPr id="1696" name="CustomShape 7"/>
          <p:cNvSpPr/>
          <p:nvPr/>
        </p:nvSpPr>
        <p:spPr>
          <a:xfrm>
            <a:off x="2808360" y="5943600"/>
            <a:ext cx="6182280" cy="303840"/>
          </a:xfrm>
          <a:prstGeom prst="rect">
            <a:avLst/>
          </a:prstGeom>
        </p:spPr>
        <p:txBody>
          <a:bodyPr bIns="45000" lIns="90000" rIns="90000" tIns="45000"/>
          <a:p>
            <a:pPr algn="r">
              <a:lnSpc>
                <a:spcPct val="100000"/>
              </a:lnSpc>
            </a:pPr>
            <a:r>
              <a:rPr b="1" i="1" lang="fr-CA" sz="1600">
                <a:solidFill>
                  <a:srgbClr val="376092"/>
                </a:solidFill>
                <a:latin typeface="Calibri"/>
              </a:rPr>
              <a:t>Planifiez votre plongée</a:t>
            </a:r>
            <a:endParaRPr/>
          </a:p>
          <a:p>
            <a:pPr algn="r">
              <a:lnSpc>
                <a:spcPct val="100000"/>
              </a:lnSpc>
            </a:pPr>
            <a:endParaRPr/>
          </a:p>
        </p:txBody>
      </p:sp>
      <p:sp>
        <p:nvSpPr>
          <p:cNvPr id="1697" name="CustomShape 8"/>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2"/>
              </a:rPr>
              <a:t>Guide de « sondage Dive Against Debris »</a:t>
            </a:r>
            <a:endParaRPr/>
          </a:p>
        </p:txBody>
      </p:sp>
    </p:spTree>
  </p:cSld>
  <p:timing>
    <p:tnLst>
      <p:par>
        <p:cTn dur="indefinite" id="37" nodeType="tmRoot" restart="never">
          <p:childTnLst>
            <p:seq>
              <p:cTn id="38" nodeType="mainSeq">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47" name="CustomShape 1"/>
          <p:cNvSpPr/>
          <p:nvPr/>
        </p:nvSpPr>
        <p:spPr>
          <a:xfrm>
            <a:off x="457200" y="884160"/>
            <a:ext cx="5333040" cy="989640"/>
          </a:xfrm>
          <a:prstGeom prst="rect">
            <a:avLst/>
          </a:prstGeom>
        </p:spPr>
        <p:txBody>
          <a:bodyPr anchor="ctr" bIns="45000" lIns="90000" rIns="90000" tIns="45000"/>
          <a:p>
            <a:pPr>
              <a:lnSpc>
                <a:spcPct val="100000"/>
              </a:lnSpc>
            </a:pPr>
            <a:r>
              <a:rPr b="1" lang="fr-CA" sz="2800">
                <a:solidFill>
                  <a:srgbClr val="4f81bd"/>
                </a:solidFill>
                <a:latin typeface="Arial"/>
              </a:rPr>
              <a:t>Nous parlerons de . . .</a:t>
            </a:r>
            <a:endParaRPr/>
          </a:p>
        </p:txBody>
      </p:sp>
      <p:sp>
        <p:nvSpPr>
          <p:cNvPr id="1548" name="CustomShape 2"/>
          <p:cNvSpPr/>
          <p:nvPr/>
        </p:nvSpPr>
        <p:spPr>
          <a:xfrm>
            <a:off x="685800" y="3240000"/>
            <a:ext cx="6946200" cy="184788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hlinkClick r:id="rId1"/>
              </a:rPr>
              <a:t>Les dégâts engendrés</a:t>
            </a:r>
            <a:endParaRPr/>
          </a:p>
          <a:p>
            <a:pPr>
              <a:lnSpc>
                <a:spcPct val="100000"/>
              </a:lnSpc>
              <a:buSzPct val="75000"/>
              <a:buFont charset="2" typeface="Wingdings"/>
              <a:buChar char=""/>
            </a:pPr>
            <a:r>
              <a:rPr b="1" lang="fr-CA">
                <a:solidFill>
                  <a:srgbClr val="376092"/>
                </a:solidFill>
                <a:latin typeface="Arial"/>
                <a:hlinkClick r:id="rId2"/>
              </a:rPr>
              <a:t>Qu'est-ce qu'un débris marin?</a:t>
            </a:r>
            <a:endParaRPr/>
          </a:p>
          <a:p>
            <a:pPr>
              <a:lnSpc>
                <a:spcPct val="100000"/>
              </a:lnSpc>
              <a:buSzPct val="75000"/>
              <a:buFont charset="2" typeface="Wingdings"/>
              <a:buChar char=""/>
            </a:pPr>
            <a:r>
              <a:rPr b="1" lang="fr-CA">
                <a:solidFill>
                  <a:srgbClr val="376092"/>
                </a:solidFill>
                <a:latin typeface="Arial"/>
                <a:hlinkClick r:id="rId3"/>
              </a:rPr>
              <a:t>D'où viennent les débris?</a:t>
            </a:r>
            <a:endParaRPr/>
          </a:p>
          <a:p>
            <a:pPr>
              <a:lnSpc>
                <a:spcPct val="100000"/>
              </a:lnSpc>
              <a:buSzPct val="75000"/>
              <a:buFont charset="2" typeface="Wingdings"/>
              <a:buChar char=""/>
            </a:pPr>
            <a:r>
              <a:rPr b="1" lang="fr-CA">
                <a:solidFill>
                  <a:srgbClr val="376092"/>
                </a:solidFill>
                <a:latin typeface="Arial"/>
                <a:hlinkClick r:id="rId4"/>
              </a:rPr>
              <a:t>Pouvons-nous solutionner ce problème?</a:t>
            </a:r>
            <a:endParaRPr/>
          </a:p>
          <a:p>
            <a:pPr>
              <a:lnSpc>
                <a:spcPct val="100000"/>
              </a:lnSpc>
              <a:buSzPct val="75000"/>
              <a:buFont charset="2" typeface="Wingdings"/>
              <a:buChar char=""/>
            </a:pPr>
            <a:r>
              <a:rPr b="1" lang="fr-CA">
                <a:solidFill>
                  <a:srgbClr val="376092"/>
                </a:solidFill>
                <a:latin typeface="Arial"/>
                <a:hlinkClick r:id="rId5"/>
              </a:rPr>
              <a:t>Dive Against Debris – Des plongées qui ont de l'effet</a:t>
            </a:r>
            <a:endParaRPr/>
          </a:p>
          <a:p>
            <a:pPr>
              <a:lnSpc>
                <a:spcPct val="100000"/>
              </a:lnSpc>
              <a:buSzPct val="75000"/>
              <a:buFont charset="2" typeface="Wingdings"/>
              <a:buChar char=""/>
            </a:pPr>
            <a:r>
              <a:rPr b="1" lang="fr-CA">
                <a:solidFill>
                  <a:srgbClr val="376092"/>
                </a:solidFill>
                <a:latin typeface="Arial"/>
                <a:hlinkClick r:id="rId6"/>
              </a:rPr>
              <a:t>Une exclusivité de plongeur</a:t>
            </a:r>
            <a:endParaRPr/>
          </a:p>
        </p:txBody>
      </p:sp>
      <p:sp>
        <p:nvSpPr>
          <p:cNvPr id="1549" name="CustomShape 3"/>
          <p:cNvSpPr/>
          <p:nvPr/>
        </p:nvSpPr>
        <p:spPr>
          <a:xfrm>
            <a:off x="457200" y="1951200"/>
            <a:ext cx="8152200" cy="471960"/>
          </a:xfrm>
          <a:prstGeom prst="rect">
            <a:avLst/>
          </a:prstGeom>
        </p:spPr>
        <p:txBody>
          <a:bodyPr bIns="45000" lIns="90000" rIns="90000" tIns="45000"/>
          <a:p>
            <a:pPr>
              <a:lnSpc>
                <a:spcPct val="100000"/>
              </a:lnSpc>
            </a:pPr>
            <a:r>
              <a:rPr b="1" lang="fr-CA" sz="2000">
                <a:solidFill>
                  <a:srgbClr val="376092"/>
                </a:solidFill>
                <a:latin typeface="Arial"/>
                <a:hlinkClick r:id="rId7"/>
              </a:rPr>
              <a:t>SECTION 1: Le tragique problème des débris marins</a:t>
            </a:r>
            <a:endParaRPr/>
          </a:p>
        </p:txBody>
      </p:sp>
      <p:sp>
        <p:nvSpPr>
          <p:cNvPr id="1550" name="CustomShape 4"/>
          <p:cNvSpPr/>
          <p:nvPr/>
        </p:nvSpPr>
        <p:spPr>
          <a:xfrm>
            <a:off x="2592000" y="6356520"/>
            <a:ext cx="5183280" cy="363960"/>
          </a:xfrm>
          <a:prstGeom prst="rect">
            <a:avLst/>
          </a:prstGeom>
        </p:spPr>
        <p:txBody>
          <a:bodyPr bIns="45000" lIns="90000" rIns="90000" tIns="45000"/>
          <a:p>
            <a:pPr>
              <a:lnSpc>
                <a:spcPct val="100000"/>
              </a:lnSpc>
            </a:pPr>
            <a:r>
              <a:rPr b="1" lang="fr-CA">
                <a:solidFill>
                  <a:srgbClr val="ffffff"/>
                </a:solidFill>
                <a:latin typeface="Arial"/>
                <a:hlinkClick r:id="rId8"/>
              </a:rPr>
              <a:t>Guide de « sondage Dive Against Debris »</a:t>
            </a:r>
            <a:endParaRPr/>
          </a:p>
        </p:txBody>
      </p:sp>
      <p:sp>
        <p:nvSpPr>
          <p:cNvPr id="1551" name="CustomShape 5"/>
          <p:cNvSpPr/>
          <p:nvPr/>
        </p:nvSpPr>
        <p:spPr>
          <a:xfrm>
            <a:off x="8229600" y="6356520"/>
            <a:ext cx="761040" cy="363960"/>
          </a:xfrm>
          <a:prstGeom prst="rect">
            <a:avLst/>
          </a:prstGeom>
        </p:spPr>
        <p:txBody>
          <a:bodyPr bIns="45000" lIns="90000" rIns="90000" tIns="45000"/>
          <a:p>
            <a:pPr>
              <a:lnSpc>
                <a:spcPct val="100000"/>
              </a:lnSpc>
            </a:pPr>
            <a:fld id="{B11131A1-2151-4141-B1F1-21913151D151}" type="slidenum">
              <a:rPr b="1" lang="fr-CA">
                <a:solidFill>
                  <a:srgbClr val="ffffff"/>
                </a:solidFill>
                <a:latin typeface="Calibri"/>
              </a:rPr>
              <a:t>&lt;numéro&gt;</a:t>
            </a:fld>
            <a:endParaRPr/>
          </a:p>
        </p:txBody>
      </p:sp>
      <p:sp>
        <p:nvSpPr>
          <p:cNvPr id="1552" name="CustomShape 6"/>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Bienvenue</a:t>
            </a:r>
            <a:endParaRPr/>
          </a:p>
        </p:txBody>
      </p:sp>
      <p:sp>
        <p:nvSpPr>
          <p:cNvPr id="1553" name="CustomShape 7"/>
          <p:cNvSpPr/>
          <p:nvPr/>
        </p:nvSpPr>
        <p:spPr>
          <a:xfrm>
            <a:off x="6248520" y="4876920"/>
            <a:ext cx="2284920" cy="761040"/>
          </a:xfrm>
          <a:prstGeom prst="rect">
            <a:avLst/>
          </a:prstGeom>
          <a:solidFill>
            <a:srgbClr val="4f81bd"/>
          </a:solidFill>
          <a:ln w="25560">
            <a:solidFill>
              <a:srgbClr val="3a5f8b"/>
            </a:solidFill>
            <a:round/>
          </a:ln>
        </p:spPr>
      </p:sp>
      <p:sp>
        <p:nvSpPr>
          <p:cNvPr id="1554" name="CustomShape 8"/>
          <p:cNvSpPr/>
          <p:nvPr/>
        </p:nvSpPr>
        <p:spPr>
          <a:xfrm>
            <a:off x="6324480" y="4930920"/>
            <a:ext cx="2132640" cy="638640"/>
          </a:xfrm>
          <a:prstGeom prst="rect">
            <a:avLst/>
          </a:prstGeom>
        </p:spPr>
        <p:txBody>
          <a:bodyPr anchor="ctr" bIns="45000" lIns="90000" rIns="90000" tIns="45000"/>
          <a:p>
            <a:pPr algn="ctr">
              <a:lnSpc>
                <a:spcPct val="100000"/>
              </a:lnSpc>
            </a:pPr>
            <a:r>
              <a:rPr b="1" lang="fr-CA">
                <a:solidFill>
                  <a:srgbClr val="1f497d"/>
                </a:solidFill>
                <a:latin typeface="Calibri"/>
              </a:rPr>
              <a:t>SECTION 1</a:t>
            </a:r>
            <a:endParaRPr/>
          </a:p>
          <a:p>
            <a:pPr algn="ctr">
              <a:lnSpc>
                <a:spcPct val="100000"/>
              </a:lnSpc>
            </a:pPr>
            <a:r>
              <a:rPr b="1" lang="fr-CA">
                <a:solidFill>
                  <a:srgbClr val="1f497d"/>
                </a:solidFill>
                <a:latin typeface="Calibri"/>
              </a:rPr>
              <a:t>Débris marins</a:t>
            </a:r>
            <a:endParaRPr/>
          </a:p>
        </p:txBody>
      </p:sp>
      <p:sp>
        <p:nvSpPr>
          <p:cNvPr id="1555" name="CustomShape 9"/>
          <p:cNvSpPr/>
          <p:nvPr/>
        </p:nvSpPr>
        <p:spPr>
          <a:xfrm>
            <a:off x="703080" y="2423160"/>
            <a:ext cx="8152200" cy="456120"/>
          </a:xfrm>
          <a:prstGeom prst="rect">
            <a:avLst/>
          </a:prstGeom>
        </p:spPr>
        <p:txBody>
          <a:bodyPr bIns="45000" lIns="90000" rIns="90000" tIns="45000"/>
          <a:p>
            <a:pPr>
              <a:lnSpc>
                <a:spcPct val="100000"/>
              </a:lnSpc>
            </a:pPr>
            <a:r>
              <a:rPr b="1" lang="fr-CA">
                <a:solidFill>
                  <a:srgbClr val="376092"/>
                </a:solidFill>
                <a:latin typeface="Calibri"/>
              </a:rPr>
              <a:t>Le problème des débris marins.  Ce que les plongeurs peuvent faire pour aider à résoudre ce danger.</a:t>
            </a:r>
            <a:endParaRPr/>
          </a:p>
        </p:txBody>
      </p:sp>
    </p:spTree>
  </p:cSld>
  <p:timing>
    <p:tnLst>
      <p:par>
        <p:cTn dur="indefinite" id="3" nodeType="tmRoot" restart="never">
          <p:childTnLst>
            <p:seq>
              <p:cTn id="4" nodeType="mainSeq">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98" name="CustomShape 1"/>
          <p:cNvSpPr/>
          <p:nvPr/>
        </p:nvSpPr>
        <p:spPr>
          <a:xfrm>
            <a:off x="457200" y="884160"/>
            <a:ext cx="8228520" cy="555840"/>
          </a:xfrm>
          <a:prstGeom prst="rect">
            <a:avLst/>
          </a:prstGeom>
        </p:spPr>
        <p:txBody>
          <a:bodyPr bIns="45000" lIns="90000" rIns="90000" tIns="45000"/>
          <a:p>
            <a:pPr>
              <a:lnSpc>
                <a:spcPct val="100000"/>
              </a:lnSpc>
            </a:pPr>
            <a:r>
              <a:rPr b="1" lang="fr-CA" sz="2800">
                <a:solidFill>
                  <a:srgbClr val="376092"/>
                </a:solidFill>
                <a:latin typeface="Arial"/>
              </a:rPr>
              <a:t>Profil de plongée pour une enquête</a:t>
            </a:r>
            <a:endParaRPr/>
          </a:p>
        </p:txBody>
      </p:sp>
      <p:sp>
        <p:nvSpPr>
          <p:cNvPr id="1699" name="CustomShape 2"/>
          <p:cNvSpPr/>
          <p:nvPr/>
        </p:nvSpPr>
        <p:spPr>
          <a:xfrm>
            <a:off x="685800" y="2239920"/>
            <a:ext cx="4647240" cy="345816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rPr>
              <a:t>La sécurité d'abord</a:t>
            </a:r>
            <a:endParaRPr/>
          </a:p>
          <a:p>
            <a:pPr>
              <a:lnSpc>
                <a:spcPct val="100000"/>
              </a:lnSpc>
              <a:buSzPct val="75000"/>
              <a:buFont charset="2" typeface="Wingdings"/>
              <a:buChar char=""/>
            </a:pPr>
            <a:r>
              <a:rPr b="1" lang="fr-CA">
                <a:solidFill>
                  <a:srgbClr val="376092"/>
                </a:solidFill>
                <a:latin typeface="Arial"/>
              </a:rPr>
              <a:t>Profondeur et durée</a:t>
            </a:r>
            <a:endParaRPr/>
          </a:p>
          <a:p>
            <a:pPr lvl="1">
              <a:lnSpc>
                <a:spcPct val="100000"/>
              </a:lnSpc>
              <a:buSzPct val="60000"/>
              <a:buFont charset="2" typeface="Wingdings"/>
              <a:buChar char=""/>
            </a:pPr>
            <a:r>
              <a:rPr b="1" lang="fr-CA">
                <a:solidFill>
                  <a:srgbClr val="376092"/>
                </a:solidFill>
                <a:latin typeface="Arial"/>
              </a:rPr>
              <a:t>Restez conservateur, prudent</a:t>
            </a:r>
            <a:endParaRPr/>
          </a:p>
          <a:p>
            <a:pPr>
              <a:lnSpc>
                <a:spcPct val="100000"/>
              </a:lnSpc>
              <a:buSzPct val="75000"/>
              <a:buFont charset="2" typeface="Wingdings"/>
              <a:buChar char=""/>
            </a:pPr>
            <a:r>
              <a:rPr b="1" lang="fr-CA">
                <a:solidFill>
                  <a:srgbClr val="376092"/>
                </a:solidFill>
                <a:latin typeface="Arial"/>
              </a:rPr>
              <a:t>Flottabilité</a:t>
            </a:r>
            <a:endParaRPr/>
          </a:p>
          <a:p>
            <a:pPr lvl="1">
              <a:lnSpc>
                <a:spcPct val="100000"/>
              </a:lnSpc>
              <a:buSzPct val="60000"/>
              <a:buFont charset="2" typeface="Wingdings"/>
              <a:buChar char=""/>
            </a:pPr>
            <a:r>
              <a:rPr b="1" lang="fr-CA">
                <a:solidFill>
                  <a:srgbClr val="376092"/>
                </a:solidFill>
                <a:latin typeface="Arial"/>
              </a:rPr>
              <a:t>Lestage approprié</a:t>
            </a:r>
            <a:endParaRPr/>
          </a:p>
          <a:p>
            <a:pPr lvl="1">
              <a:lnSpc>
                <a:spcPct val="100000"/>
              </a:lnSpc>
              <a:buSzPct val="60000"/>
              <a:buFont charset="2" typeface="Wingdings"/>
              <a:buChar char=""/>
            </a:pPr>
            <a:r>
              <a:rPr b="1" lang="fr-CA">
                <a:solidFill>
                  <a:srgbClr val="376092"/>
                </a:solidFill>
                <a:latin typeface="Arial"/>
              </a:rPr>
              <a:t>Équipement hydrodynamique et attaché</a:t>
            </a:r>
            <a:endParaRPr/>
          </a:p>
          <a:p>
            <a:pPr>
              <a:lnSpc>
                <a:spcPct val="100000"/>
              </a:lnSpc>
              <a:buSzPct val="75000"/>
              <a:buFont charset="2" typeface="Wingdings"/>
              <a:buChar char=""/>
            </a:pPr>
            <a:r>
              <a:rPr b="1" lang="fr-CA">
                <a:solidFill>
                  <a:srgbClr val="376092"/>
                </a:solidFill>
                <a:latin typeface="Arial"/>
              </a:rPr>
              <a:t>Zone de surveillance et d'enquête</a:t>
            </a:r>
            <a:endParaRPr/>
          </a:p>
          <a:p>
            <a:pPr lvl="1">
              <a:lnSpc>
                <a:spcPct val="100000"/>
              </a:lnSpc>
              <a:buSzPct val="60000"/>
              <a:buFont charset="2" typeface="Wingdings"/>
              <a:buChar char=""/>
            </a:pPr>
            <a:r>
              <a:rPr b="1" lang="fr-CA">
                <a:solidFill>
                  <a:srgbClr val="376092"/>
                </a:solidFill>
                <a:latin typeface="Arial"/>
              </a:rPr>
              <a:t>Zone précise</a:t>
            </a:r>
            <a:endParaRPr/>
          </a:p>
          <a:p>
            <a:pPr lvl="1">
              <a:lnSpc>
                <a:spcPct val="100000"/>
              </a:lnSpc>
              <a:buSzPct val="60000"/>
              <a:buFont charset="2" typeface="Wingdings"/>
              <a:buChar char=""/>
            </a:pPr>
            <a:r>
              <a:rPr b="1" lang="fr-CA">
                <a:solidFill>
                  <a:srgbClr val="376092"/>
                </a:solidFill>
                <a:latin typeface="Arial"/>
              </a:rPr>
              <a:t>Tentez de retourner toujours au même endroit</a:t>
            </a:r>
            <a:endParaRPr/>
          </a:p>
          <a:p>
            <a:pPr>
              <a:lnSpc>
                <a:spcPct val="100000"/>
              </a:lnSpc>
              <a:buSzPct val="75000"/>
              <a:buFont charset="2" typeface="Wingdings"/>
              <a:buChar char=""/>
            </a:pPr>
            <a:r>
              <a:rPr b="1" lang="fr-CA">
                <a:solidFill>
                  <a:srgbClr val="376092"/>
                </a:solidFill>
                <a:latin typeface="Arial"/>
              </a:rPr>
              <a:t>Nombre de participants</a:t>
            </a:r>
            <a:endParaRPr/>
          </a:p>
          <a:p>
            <a:pPr>
              <a:lnSpc>
                <a:spcPct val="100000"/>
              </a:lnSpc>
              <a:buSzPct val="75000"/>
              <a:buFont charset="2" typeface="Wingdings"/>
              <a:buChar char=""/>
            </a:pPr>
            <a:r>
              <a:rPr b="1" lang="fr-CA">
                <a:solidFill>
                  <a:srgbClr val="376092"/>
                </a:solidFill>
                <a:latin typeface="Arial"/>
              </a:rPr>
              <a:t>Plongez toujours en paires ou en trio, plongez en binômes</a:t>
            </a:r>
            <a:endParaRPr/>
          </a:p>
          <a:p>
            <a:pPr>
              <a:lnSpc>
                <a:spcPct val="100000"/>
              </a:lnSpc>
            </a:pPr>
            <a:endParaRPr/>
          </a:p>
        </p:txBody>
      </p:sp>
      <p:sp>
        <p:nvSpPr>
          <p:cNvPr id="1700" name="CustomShape 3"/>
          <p:cNvSpPr/>
          <p:nvPr/>
        </p:nvSpPr>
        <p:spPr>
          <a:xfrm>
            <a:off x="415800" y="1440000"/>
            <a:ext cx="8152200" cy="411480"/>
          </a:xfrm>
          <a:prstGeom prst="rect">
            <a:avLst/>
          </a:prstGeom>
        </p:spPr>
        <p:txBody>
          <a:bodyPr bIns="45000" lIns="90000" rIns="90000" tIns="45000"/>
          <a:p>
            <a:pPr>
              <a:lnSpc>
                <a:spcPct val="100000"/>
              </a:lnSpc>
            </a:pPr>
            <a:r>
              <a:rPr b="1" lang="fr-CA" sz="2000">
                <a:solidFill>
                  <a:srgbClr val="376092"/>
                </a:solidFill>
                <a:latin typeface="Arial"/>
              </a:rPr>
              <a:t>Planifiez en fonction du niveau des plongeurs, ne dépassez pas leurs limites, ne les encouragez pas à les dépasser</a:t>
            </a:r>
            <a:endParaRPr/>
          </a:p>
        </p:txBody>
      </p:sp>
      <p:sp>
        <p:nvSpPr>
          <p:cNvPr id="1701" name="CustomShape 4"/>
          <p:cNvSpPr/>
          <p:nvPr/>
        </p:nvSpPr>
        <p:spPr>
          <a:xfrm>
            <a:off x="8229600" y="6356520"/>
            <a:ext cx="761040" cy="363960"/>
          </a:xfrm>
          <a:prstGeom prst="rect">
            <a:avLst/>
          </a:prstGeom>
        </p:spPr>
        <p:txBody>
          <a:bodyPr bIns="45000" lIns="90000" rIns="90000" tIns="45000"/>
          <a:p>
            <a:pPr>
              <a:lnSpc>
                <a:spcPct val="100000"/>
              </a:lnSpc>
            </a:pPr>
            <a:fld id="{1161E1F1-1181-41B1-9141-11F151514141}" type="slidenum">
              <a:rPr b="1" lang="fr-CA">
                <a:solidFill>
                  <a:srgbClr val="ffffff"/>
                </a:solidFill>
                <a:latin typeface="Calibri"/>
              </a:rPr>
              <a:t>&lt;numéro&gt;</a:t>
            </a:fld>
            <a:endParaRPr/>
          </a:p>
        </p:txBody>
      </p:sp>
      <p:pic>
        <p:nvPicPr>
          <p:cNvPr descr="" id="1702" name="Picture 9"/>
          <p:cNvPicPr/>
          <p:nvPr/>
        </p:nvPicPr>
        <p:blipFill>
          <a:blip r:embed="rId1"/>
          <a:stretch>
            <a:fillRect/>
          </a:stretch>
        </p:blipFill>
        <p:spPr>
          <a:xfrm>
            <a:off x="5334120" y="2209680"/>
            <a:ext cx="2742120" cy="3675600"/>
          </a:xfrm>
          <a:prstGeom prst="rect">
            <a:avLst/>
          </a:prstGeom>
        </p:spPr>
      </p:pic>
      <p:sp>
        <p:nvSpPr>
          <p:cNvPr id="1703" name="CustomShape 5"/>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S2: Planif et plongée</a:t>
            </a:r>
            <a:endParaRPr/>
          </a:p>
        </p:txBody>
      </p:sp>
      <p:sp>
        <p:nvSpPr>
          <p:cNvPr id="1704" name="CustomShape 6"/>
          <p:cNvSpPr/>
          <p:nvPr/>
        </p:nvSpPr>
        <p:spPr>
          <a:xfrm>
            <a:off x="2808360" y="5943600"/>
            <a:ext cx="6182280" cy="303840"/>
          </a:xfrm>
          <a:prstGeom prst="rect">
            <a:avLst/>
          </a:prstGeom>
        </p:spPr>
        <p:txBody>
          <a:bodyPr bIns="45000" lIns="90000" rIns="90000" tIns="45000"/>
          <a:p>
            <a:pPr algn="r">
              <a:lnSpc>
                <a:spcPct val="100000"/>
              </a:lnSpc>
            </a:pPr>
            <a:r>
              <a:rPr b="1" i="1" lang="fr-CA" sz="1600">
                <a:solidFill>
                  <a:srgbClr val="376092"/>
                </a:solidFill>
                <a:latin typeface="Calibri"/>
              </a:rPr>
              <a:t>Planifiez votre plongée</a:t>
            </a:r>
            <a:endParaRPr/>
          </a:p>
          <a:p>
            <a:pPr algn="r">
              <a:lnSpc>
                <a:spcPct val="100000"/>
              </a:lnSpc>
            </a:pPr>
            <a:endParaRPr/>
          </a:p>
        </p:txBody>
      </p:sp>
      <p:sp>
        <p:nvSpPr>
          <p:cNvPr id="1705" name="CustomShape 7"/>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2"/>
              </a:rPr>
              <a:t>Guide de « sondage Dive Against Debris »</a:t>
            </a:r>
            <a:endParaRPr/>
          </a:p>
        </p:txBody>
      </p:sp>
    </p:spTree>
  </p:cSld>
  <p:timing>
    <p:tnLst>
      <p:par>
        <p:cTn dur="indefinite" id="39" nodeType="tmRoot" restart="never">
          <p:childTnLst>
            <p:seq>
              <p:cTn id="40" nodeType="mainSeq">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06" name="CustomShape 1"/>
          <p:cNvSpPr/>
          <p:nvPr/>
        </p:nvSpPr>
        <p:spPr>
          <a:xfrm>
            <a:off x="457200" y="884160"/>
            <a:ext cx="8152200" cy="555840"/>
          </a:xfrm>
          <a:prstGeom prst="rect">
            <a:avLst/>
          </a:prstGeom>
        </p:spPr>
        <p:txBody>
          <a:bodyPr bIns="45000" lIns="90000" rIns="90000" tIns="45000"/>
          <a:p>
            <a:pPr>
              <a:lnSpc>
                <a:spcPct val="100000"/>
              </a:lnSpc>
            </a:pPr>
            <a:r>
              <a:rPr b="1" lang="fr-CA" sz="2800">
                <a:solidFill>
                  <a:srgbClr val="4f81bd"/>
                </a:solidFill>
                <a:latin typeface="Arial"/>
              </a:rPr>
              <a:t>Plongez selon votre plan</a:t>
            </a:r>
            <a:endParaRPr/>
          </a:p>
        </p:txBody>
      </p:sp>
      <p:sp>
        <p:nvSpPr>
          <p:cNvPr id="1707" name="CustomShape 2"/>
          <p:cNvSpPr/>
          <p:nvPr/>
        </p:nvSpPr>
        <p:spPr>
          <a:xfrm>
            <a:off x="685800" y="2544840"/>
            <a:ext cx="4190040" cy="292716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ea typeface="Calibri"/>
              </a:rPr>
              <a:t>Travaillez en équipe,</a:t>
            </a:r>
            <a:endParaRPr/>
          </a:p>
          <a:p>
            <a:pPr>
              <a:lnSpc>
                <a:spcPct val="100000"/>
              </a:lnSpc>
              <a:buSzPct val="75000"/>
              <a:buFont charset="2" typeface="Wingdings"/>
              <a:buChar char=""/>
            </a:pPr>
            <a:r>
              <a:rPr b="1" lang="fr-CA">
                <a:solidFill>
                  <a:srgbClr val="376092"/>
                </a:solidFill>
                <a:latin typeface="Arial"/>
                <a:ea typeface="Calibri"/>
              </a:rPr>
              <a:t>N'utilisez pas votre veste comme d'un ballon de levage,</a:t>
            </a:r>
            <a:endParaRPr/>
          </a:p>
          <a:p>
            <a:pPr>
              <a:lnSpc>
                <a:spcPct val="100000"/>
              </a:lnSpc>
              <a:buSzPct val="75000"/>
              <a:buFont charset="2" typeface="Wingdings"/>
              <a:buChar char=""/>
            </a:pPr>
            <a:r>
              <a:rPr b="1" lang="fr-CA">
                <a:solidFill>
                  <a:srgbClr val="376092"/>
                </a:solidFill>
                <a:latin typeface="Arial"/>
                <a:ea typeface="Calibri"/>
              </a:rPr>
              <a:t>N'emplissez pas trop votre sac filet</a:t>
            </a:r>
            <a:endParaRPr/>
          </a:p>
          <a:p>
            <a:pPr>
              <a:lnSpc>
                <a:spcPct val="100000"/>
              </a:lnSpc>
              <a:buSzPct val="75000"/>
              <a:buFont charset="2" typeface="Wingdings"/>
              <a:buChar char=""/>
            </a:pPr>
            <a:r>
              <a:rPr b="1" lang="fr-CA">
                <a:solidFill>
                  <a:srgbClr val="376092"/>
                </a:solidFill>
                <a:latin typeface="Arial"/>
                <a:ea typeface="Calibri"/>
              </a:rPr>
              <a:t>Utilisez un ballon de levage pour tout objet excédant 4 kg / 7 lbs</a:t>
            </a:r>
            <a:endParaRPr/>
          </a:p>
          <a:p>
            <a:pPr>
              <a:lnSpc>
                <a:spcPct val="100000"/>
              </a:lnSpc>
              <a:buSzPct val="75000"/>
              <a:buFont charset="2" typeface="Wingdings"/>
              <a:buChar char=""/>
            </a:pPr>
            <a:r>
              <a:rPr b="1" lang="fr-CA">
                <a:solidFill>
                  <a:srgbClr val="376092"/>
                </a:solidFill>
                <a:latin typeface="Arial"/>
                <a:ea typeface="Calibri"/>
              </a:rPr>
              <a:t>N'utilisez un ballon de levage que si vous avez les compétences nécessaires pour le faire.</a:t>
            </a:r>
            <a:endParaRPr/>
          </a:p>
        </p:txBody>
      </p:sp>
      <p:sp>
        <p:nvSpPr>
          <p:cNvPr id="1708" name="CustomShape 3"/>
          <p:cNvSpPr/>
          <p:nvPr/>
        </p:nvSpPr>
        <p:spPr>
          <a:xfrm>
            <a:off x="457200" y="1676520"/>
            <a:ext cx="8152200" cy="684720"/>
          </a:xfrm>
          <a:prstGeom prst="rect">
            <a:avLst/>
          </a:prstGeom>
        </p:spPr>
        <p:txBody>
          <a:bodyPr bIns="45000" lIns="90000" rIns="90000" tIns="45000"/>
          <a:p>
            <a:pPr>
              <a:lnSpc>
                <a:spcPct val="100000"/>
              </a:lnSpc>
            </a:pPr>
            <a:r>
              <a:rPr b="1" lang="fr-CA" sz="2000">
                <a:solidFill>
                  <a:srgbClr val="376092"/>
                </a:solidFill>
                <a:latin typeface="Arial"/>
                <a:ea typeface="Calibri"/>
              </a:rPr>
              <a:t>Lorsque vous ramassez des débris, ne comptez et triez qu'une fois revenu en surface, sur la terre ferme.  En tout temps : </a:t>
            </a:r>
            <a:endParaRPr/>
          </a:p>
        </p:txBody>
      </p:sp>
      <p:sp>
        <p:nvSpPr>
          <p:cNvPr id="1709" name="CustomShape 4"/>
          <p:cNvSpPr/>
          <p:nvPr/>
        </p:nvSpPr>
        <p:spPr>
          <a:xfrm>
            <a:off x="8229600" y="6356520"/>
            <a:ext cx="761040" cy="363960"/>
          </a:xfrm>
          <a:prstGeom prst="rect">
            <a:avLst/>
          </a:prstGeom>
        </p:spPr>
        <p:txBody>
          <a:bodyPr bIns="45000" lIns="90000" rIns="90000" tIns="45000"/>
          <a:p>
            <a:pPr>
              <a:lnSpc>
                <a:spcPct val="100000"/>
              </a:lnSpc>
            </a:pPr>
            <a:fld id="{71E11171-0161-41F1-B111-D1F151E13111}" type="slidenum">
              <a:rPr b="1" lang="fr-CA">
                <a:solidFill>
                  <a:srgbClr val="ffffff"/>
                </a:solidFill>
                <a:latin typeface="Calibri"/>
              </a:rPr>
              <a:t>&lt;numéro&gt;</a:t>
            </a:fld>
            <a:endParaRPr/>
          </a:p>
        </p:txBody>
      </p:sp>
      <p:sp>
        <p:nvSpPr>
          <p:cNvPr id="1710" name="CustomShape 5"/>
          <p:cNvSpPr/>
          <p:nvPr/>
        </p:nvSpPr>
        <p:spPr>
          <a:xfrm>
            <a:off x="5544000" y="5943600"/>
            <a:ext cx="3446280" cy="303840"/>
          </a:xfrm>
          <a:prstGeom prst="rect">
            <a:avLst/>
          </a:prstGeom>
        </p:spPr>
        <p:txBody>
          <a:bodyPr bIns="45000" lIns="90000" rIns="90000" tIns="45000"/>
          <a:p>
            <a:pPr algn="r">
              <a:lnSpc>
                <a:spcPct val="100000"/>
              </a:lnSpc>
            </a:pPr>
            <a:r>
              <a:rPr b="1" lang="fr-CA" sz="1600">
                <a:solidFill>
                  <a:srgbClr val="376092"/>
                </a:solidFill>
                <a:latin typeface="Calibri"/>
              </a:rPr>
              <a:t>Plongez selon votre plan</a:t>
            </a:r>
            <a:endParaRPr/>
          </a:p>
          <a:p>
            <a:pPr algn="r">
              <a:lnSpc>
                <a:spcPct val="100000"/>
              </a:lnSpc>
            </a:pPr>
            <a:endParaRPr/>
          </a:p>
        </p:txBody>
      </p:sp>
      <p:pic>
        <p:nvPicPr>
          <p:cNvPr descr="" id="1711" name="Picture 9"/>
          <p:cNvPicPr/>
          <p:nvPr/>
        </p:nvPicPr>
        <p:blipFill>
          <a:blip r:embed="rId1"/>
          <a:stretch>
            <a:fillRect/>
          </a:stretch>
        </p:blipFill>
        <p:spPr>
          <a:xfrm>
            <a:off x="4952880" y="2590920"/>
            <a:ext cx="3656520" cy="2613600"/>
          </a:xfrm>
          <a:prstGeom prst="rect">
            <a:avLst/>
          </a:prstGeom>
        </p:spPr>
      </p:pic>
      <p:sp>
        <p:nvSpPr>
          <p:cNvPr id="1712" name="CustomShape 6"/>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S2: Planif et plongée</a:t>
            </a:r>
            <a:endParaRPr/>
          </a:p>
        </p:txBody>
      </p:sp>
      <p:sp>
        <p:nvSpPr>
          <p:cNvPr id="1713" name="CustomShape 7"/>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2"/>
              </a:rPr>
              <a:t>Guide de « sondage Dive Against Debris »</a:t>
            </a:r>
            <a:endParaRPr/>
          </a:p>
        </p:txBody>
      </p:sp>
    </p:spTree>
  </p:cSld>
  <p:timing>
    <p:tnLst>
      <p:par>
        <p:cTn dur="indefinite" id="41" nodeType="tmRoot" restart="never">
          <p:childTnLst>
            <p:seq>
              <p:cTn id="42" nodeType="mainSeq">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14" name="CustomShape 1"/>
          <p:cNvSpPr/>
          <p:nvPr/>
        </p:nvSpPr>
        <p:spPr>
          <a:xfrm>
            <a:off x="457200" y="884160"/>
            <a:ext cx="8076240" cy="627840"/>
          </a:xfrm>
          <a:prstGeom prst="rect">
            <a:avLst/>
          </a:prstGeom>
        </p:spPr>
        <p:txBody>
          <a:bodyPr bIns="45000" lIns="90000" rIns="90000" tIns="45000"/>
          <a:p>
            <a:pPr>
              <a:lnSpc>
                <a:spcPct val="100000"/>
              </a:lnSpc>
            </a:pPr>
            <a:r>
              <a:rPr b="1" lang="fr-CA" sz="2800">
                <a:solidFill>
                  <a:srgbClr val="4f81bd"/>
                </a:solidFill>
                <a:latin typeface="Arial"/>
              </a:rPr>
              <a:t>Équipement spécifique</a:t>
            </a:r>
            <a:endParaRPr/>
          </a:p>
        </p:txBody>
      </p:sp>
      <p:sp>
        <p:nvSpPr>
          <p:cNvPr id="1715" name="CustomShape 2"/>
          <p:cNvSpPr/>
          <p:nvPr/>
        </p:nvSpPr>
        <p:spPr>
          <a:xfrm>
            <a:off x="685800" y="2239920"/>
            <a:ext cx="3961440" cy="345816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rPr>
              <a:t>Requis:</a:t>
            </a:r>
            <a:endParaRPr/>
          </a:p>
          <a:p>
            <a:pPr lvl="1">
              <a:lnSpc>
                <a:spcPct val="100000"/>
              </a:lnSpc>
              <a:buSzPct val="60000"/>
              <a:buFont charset="2" typeface="Wingdings"/>
              <a:buChar char=""/>
            </a:pPr>
            <a:r>
              <a:rPr b="1" lang="fr-CA">
                <a:solidFill>
                  <a:srgbClr val="376092"/>
                </a:solidFill>
                <a:latin typeface="Arial"/>
              </a:rPr>
              <a:t>Sac filet</a:t>
            </a:r>
            <a:endParaRPr/>
          </a:p>
          <a:p>
            <a:pPr lvl="1">
              <a:lnSpc>
                <a:spcPct val="100000"/>
              </a:lnSpc>
              <a:buSzPct val="60000"/>
              <a:buFont charset="2" typeface="Wingdings"/>
              <a:buChar char=""/>
            </a:pPr>
            <a:r>
              <a:rPr b="1" lang="fr-CA">
                <a:solidFill>
                  <a:srgbClr val="376092"/>
                </a:solidFill>
                <a:latin typeface="Arial"/>
              </a:rPr>
              <a:t>Couteau ou outil coupant</a:t>
            </a:r>
            <a:endParaRPr/>
          </a:p>
          <a:p>
            <a:pPr lvl="1">
              <a:lnSpc>
                <a:spcPct val="100000"/>
              </a:lnSpc>
              <a:buSzPct val="60000"/>
              <a:buFont charset="2" typeface="Wingdings"/>
              <a:buChar char=""/>
            </a:pPr>
            <a:r>
              <a:rPr b="1" lang="fr-CA">
                <a:solidFill>
                  <a:srgbClr val="376092"/>
                </a:solidFill>
                <a:latin typeface="Arial"/>
              </a:rPr>
              <a:t>Gants</a:t>
            </a:r>
            <a:endParaRPr/>
          </a:p>
        </p:txBody>
      </p:sp>
      <p:sp>
        <p:nvSpPr>
          <p:cNvPr id="1716" name="CustomShape 3"/>
          <p:cNvSpPr/>
          <p:nvPr/>
        </p:nvSpPr>
        <p:spPr>
          <a:xfrm>
            <a:off x="457200" y="1676520"/>
            <a:ext cx="8152200" cy="411480"/>
          </a:xfrm>
          <a:prstGeom prst="rect">
            <a:avLst/>
          </a:prstGeom>
        </p:spPr>
        <p:txBody>
          <a:bodyPr bIns="45000" lIns="90000" rIns="90000" tIns="45000"/>
          <a:p>
            <a:pPr>
              <a:lnSpc>
                <a:spcPct val="100000"/>
              </a:lnSpc>
            </a:pPr>
            <a:r>
              <a:rPr b="1" lang="fr-CA" sz="2000">
                <a:solidFill>
                  <a:srgbClr val="376092"/>
                </a:solidFill>
                <a:latin typeface="Arial"/>
              </a:rPr>
              <a:t>L'équipement approprié rend la plongée plus facile et agréable</a:t>
            </a:r>
            <a:endParaRPr/>
          </a:p>
        </p:txBody>
      </p:sp>
      <p:sp>
        <p:nvSpPr>
          <p:cNvPr id="1717" name="CustomShape 4"/>
          <p:cNvSpPr/>
          <p:nvPr/>
        </p:nvSpPr>
        <p:spPr>
          <a:xfrm>
            <a:off x="8229600" y="6356520"/>
            <a:ext cx="761040" cy="363960"/>
          </a:xfrm>
          <a:prstGeom prst="rect">
            <a:avLst/>
          </a:prstGeom>
        </p:spPr>
        <p:txBody>
          <a:bodyPr bIns="45000" lIns="90000" rIns="90000" tIns="45000"/>
          <a:p>
            <a:pPr>
              <a:lnSpc>
                <a:spcPct val="100000"/>
              </a:lnSpc>
            </a:pPr>
            <a:fld id="{01C1C171-51C1-4121-91D1-4171E1F12121}" type="slidenum">
              <a:rPr b="1" lang="fr-CA">
                <a:solidFill>
                  <a:srgbClr val="ffffff"/>
                </a:solidFill>
                <a:latin typeface="Calibri"/>
              </a:rPr>
              <a:t>&lt;numéro&gt;</a:t>
            </a:fld>
            <a:endParaRPr/>
          </a:p>
        </p:txBody>
      </p:sp>
      <p:sp>
        <p:nvSpPr>
          <p:cNvPr id="1718" name="CustomShape 5"/>
          <p:cNvSpPr/>
          <p:nvPr/>
        </p:nvSpPr>
        <p:spPr>
          <a:xfrm>
            <a:off x="4419720" y="2316240"/>
            <a:ext cx="3961440" cy="279576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Calibri"/>
              </a:rPr>
              <a:t>Recommandés</a:t>
            </a:r>
            <a:endParaRPr/>
          </a:p>
          <a:p>
            <a:pPr lvl="1">
              <a:lnSpc>
                <a:spcPct val="100000"/>
              </a:lnSpc>
              <a:buSzPct val="75000"/>
              <a:buFont charset="2" typeface="Wingdings"/>
              <a:buChar char=""/>
            </a:pPr>
            <a:r>
              <a:rPr b="1" lang="fr-CA">
                <a:solidFill>
                  <a:srgbClr val="376092"/>
                </a:solidFill>
                <a:latin typeface="Calibri"/>
              </a:rPr>
              <a:t>Ciseaux</a:t>
            </a:r>
            <a:endParaRPr/>
          </a:p>
          <a:p>
            <a:pPr lvl="1">
              <a:lnSpc>
                <a:spcPct val="100000"/>
              </a:lnSpc>
              <a:buSzPct val="75000"/>
              <a:buFont charset="2" typeface="Wingdings"/>
              <a:buChar char=""/>
            </a:pPr>
            <a:r>
              <a:rPr b="1" lang="fr-CA">
                <a:solidFill>
                  <a:srgbClr val="376092"/>
                </a:solidFill>
                <a:latin typeface="Calibri"/>
              </a:rPr>
              <a:t>GPS</a:t>
            </a:r>
            <a:endParaRPr/>
          </a:p>
          <a:p>
            <a:pPr lvl="1">
              <a:lnSpc>
                <a:spcPct val="100000"/>
              </a:lnSpc>
              <a:buSzPct val="75000"/>
              <a:buFont charset="2" typeface="Wingdings"/>
              <a:buChar char=""/>
            </a:pPr>
            <a:r>
              <a:rPr b="1" lang="fr-CA">
                <a:solidFill>
                  <a:srgbClr val="376092"/>
                </a:solidFill>
                <a:latin typeface="Calibri"/>
              </a:rPr>
              <a:t>Balance </a:t>
            </a:r>
            <a:r>
              <a:rPr b="1" lang="fr-CA" sz="1200">
                <a:solidFill>
                  <a:srgbClr val="376092"/>
                </a:solidFill>
                <a:latin typeface="Calibri"/>
              </a:rPr>
              <a:t>(pour la pesée)</a:t>
            </a:r>
            <a:endParaRPr/>
          </a:p>
          <a:p>
            <a:pPr lvl="1">
              <a:lnSpc>
                <a:spcPct val="100000"/>
              </a:lnSpc>
              <a:buSzPct val="75000"/>
              <a:buFont charset="2" typeface="Wingdings"/>
              <a:buChar char=""/>
            </a:pPr>
            <a:r>
              <a:rPr b="1" lang="fr-CA">
                <a:solidFill>
                  <a:srgbClr val="376092"/>
                </a:solidFill>
                <a:latin typeface="Calibri"/>
              </a:rPr>
              <a:t>Caméra sous-marine</a:t>
            </a:r>
            <a:endParaRPr/>
          </a:p>
          <a:p>
            <a:pPr lvl="1">
              <a:lnSpc>
                <a:spcPct val="100000"/>
              </a:lnSpc>
              <a:buSzPct val="75000"/>
              <a:buFont charset="2" typeface="Wingdings"/>
              <a:buChar char=""/>
            </a:pPr>
            <a:r>
              <a:rPr b="1" lang="fr-CA">
                <a:solidFill>
                  <a:srgbClr val="376092"/>
                </a:solidFill>
                <a:latin typeface="Calibri"/>
              </a:rPr>
              <a:t>Contenant pour les objets pointus ou coupants</a:t>
            </a:r>
            <a:endParaRPr/>
          </a:p>
          <a:p>
            <a:pPr lvl="1">
              <a:lnSpc>
                <a:spcPct val="100000"/>
              </a:lnSpc>
              <a:buSzPct val="75000"/>
              <a:buFont charset="2" typeface="Wingdings"/>
              <a:buChar char=""/>
            </a:pPr>
            <a:r>
              <a:rPr b="1" lang="fr-CA">
                <a:solidFill>
                  <a:srgbClr val="376092"/>
                </a:solidFill>
                <a:latin typeface="Calibri"/>
              </a:rPr>
              <a:t>Ardoise vierge et crayon </a:t>
            </a:r>
            <a:r>
              <a:rPr b="1" lang="fr-CA" sz="1200">
                <a:solidFill>
                  <a:srgbClr val="376092"/>
                </a:solidFill>
                <a:latin typeface="Calibri"/>
              </a:rPr>
              <a:t>(pour prendre des notes sous l'eau)</a:t>
            </a:r>
            <a:endParaRPr/>
          </a:p>
        </p:txBody>
      </p:sp>
      <p:sp>
        <p:nvSpPr>
          <p:cNvPr id="1719" name="CustomShape 6"/>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S2: Planif et plongée</a:t>
            </a:r>
            <a:endParaRPr/>
          </a:p>
        </p:txBody>
      </p:sp>
      <p:sp>
        <p:nvSpPr>
          <p:cNvPr id="1720" name="CustomShape 7"/>
          <p:cNvSpPr/>
          <p:nvPr/>
        </p:nvSpPr>
        <p:spPr>
          <a:xfrm>
            <a:off x="5544360" y="5943600"/>
            <a:ext cx="3446280" cy="303840"/>
          </a:xfrm>
          <a:prstGeom prst="rect">
            <a:avLst/>
          </a:prstGeom>
        </p:spPr>
        <p:txBody>
          <a:bodyPr bIns="45000" lIns="90000" rIns="90000" tIns="45000"/>
          <a:p>
            <a:pPr algn="r">
              <a:lnSpc>
                <a:spcPct val="100000"/>
              </a:lnSpc>
            </a:pPr>
            <a:r>
              <a:rPr b="1" lang="fr-CA" sz="1600">
                <a:solidFill>
                  <a:srgbClr val="376092"/>
                </a:solidFill>
                <a:latin typeface="Calibri"/>
              </a:rPr>
              <a:t>Plongez selon votre plan</a:t>
            </a:r>
            <a:endParaRPr/>
          </a:p>
          <a:p>
            <a:pPr algn="r">
              <a:lnSpc>
                <a:spcPct val="100000"/>
              </a:lnSpc>
            </a:pPr>
            <a:endParaRPr/>
          </a:p>
        </p:txBody>
      </p:sp>
      <p:sp>
        <p:nvSpPr>
          <p:cNvPr id="1721" name="CustomShape 8"/>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1"/>
              </a:rPr>
              <a:t>Guide de « sondage Dive Against Debris »</a:t>
            </a:r>
            <a:endParaRPr/>
          </a:p>
        </p:txBody>
      </p:sp>
    </p:spTree>
  </p:cSld>
  <p:timing>
    <p:tnLst>
      <p:par>
        <p:cTn dur="indefinite" id="43" nodeType="tmRoot" restart="never">
          <p:childTnLst>
            <p:seq>
              <p:cTn id="44" nodeType="mainSeq">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22" name="CustomShape 1"/>
          <p:cNvSpPr/>
          <p:nvPr/>
        </p:nvSpPr>
        <p:spPr>
          <a:xfrm>
            <a:off x="457200" y="884160"/>
            <a:ext cx="8304840" cy="555840"/>
          </a:xfrm>
          <a:prstGeom prst="rect">
            <a:avLst/>
          </a:prstGeom>
        </p:spPr>
        <p:txBody>
          <a:bodyPr bIns="45000" lIns="90000" rIns="90000" tIns="45000"/>
          <a:p>
            <a:pPr>
              <a:lnSpc>
                <a:spcPct val="100000"/>
              </a:lnSpc>
            </a:pPr>
            <a:r>
              <a:rPr b="1" lang="fr-CA" sz="2800">
                <a:solidFill>
                  <a:srgbClr val="4f81bd"/>
                </a:solidFill>
                <a:latin typeface="Arial"/>
              </a:rPr>
              <a:t>Équipement : flottabilité</a:t>
            </a:r>
            <a:endParaRPr/>
          </a:p>
        </p:txBody>
      </p:sp>
      <p:sp>
        <p:nvSpPr>
          <p:cNvPr id="1723" name="CustomShape 2"/>
          <p:cNvSpPr/>
          <p:nvPr/>
        </p:nvSpPr>
        <p:spPr>
          <a:xfrm>
            <a:off x="685800" y="2484360"/>
            <a:ext cx="3885120" cy="248364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rPr>
              <a:t>Maintenez loin du fond :</a:t>
            </a:r>
            <a:endParaRPr/>
          </a:p>
          <a:p>
            <a:pPr lvl="1">
              <a:lnSpc>
                <a:spcPct val="100000"/>
              </a:lnSpc>
              <a:buSzPct val="60000"/>
              <a:buFont charset="2" typeface="Wingdings"/>
              <a:buChar char=""/>
            </a:pPr>
            <a:r>
              <a:rPr b="1" lang="fr-CA">
                <a:solidFill>
                  <a:srgbClr val="376092"/>
                </a:solidFill>
                <a:latin typeface="Arial"/>
              </a:rPr>
              <a:t>votre équipement</a:t>
            </a:r>
            <a:endParaRPr/>
          </a:p>
          <a:p>
            <a:pPr lvl="1">
              <a:lnSpc>
                <a:spcPct val="100000"/>
              </a:lnSpc>
              <a:buSzPct val="60000"/>
              <a:buFont charset="2" typeface="Wingdings"/>
              <a:buChar char=""/>
            </a:pPr>
            <a:r>
              <a:rPr b="1" lang="fr-CA">
                <a:solidFill>
                  <a:srgbClr val="376092"/>
                </a:solidFill>
                <a:latin typeface="Arial"/>
              </a:rPr>
              <a:t>vous-même</a:t>
            </a:r>
            <a:endParaRPr/>
          </a:p>
          <a:p>
            <a:pPr lvl="1">
              <a:lnSpc>
                <a:spcPct val="100000"/>
              </a:lnSpc>
              <a:buSzPct val="60000"/>
              <a:buFont charset="2" typeface="Wingdings"/>
              <a:buChar char=""/>
            </a:pPr>
            <a:r>
              <a:rPr b="1" lang="fr-CA">
                <a:solidFill>
                  <a:srgbClr val="376092"/>
                </a:solidFill>
                <a:latin typeface="Arial"/>
              </a:rPr>
              <a:t>vos palmes.</a:t>
            </a:r>
            <a:endParaRPr/>
          </a:p>
          <a:p>
            <a:pPr>
              <a:lnSpc>
                <a:spcPct val="100000"/>
              </a:lnSpc>
            </a:pPr>
            <a:endParaRPr/>
          </a:p>
          <a:p>
            <a:pPr>
              <a:lnSpc>
                <a:spcPct val="100000"/>
              </a:lnSpc>
              <a:buSzPct val="75000"/>
              <a:buFont charset="2" typeface="Wingdings"/>
              <a:buChar char=""/>
            </a:pPr>
            <a:r>
              <a:rPr b="1" lang="fr-CA">
                <a:solidFill>
                  <a:srgbClr val="376092"/>
                </a:solidFill>
                <a:latin typeface="Arial"/>
              </a:rPr>
              <a:t>Restez conscient de votre positionnement tout au long de la plongée.</a:t>
            </a:r>
            <a:endParaRPr/>
          </a:p>
          <a:p>
            <a:pPr>
              <a:lnSpc>
                <a:spcPct val="100000"/>
              </a:lnSpc>
            </a:pPr>
            <a:endParaRPr/>
          </a:p>
          <a:p>
            <a:pPr>
              <a:lnSpc>
                <a:spcPct val="100000"/>
              </a:lnSpc>
            </a:pPr>
            <a:endParaRPr/>
          </a:p>
        </p:txBody>
      </p:sp>
      <p:sp>
        <p:nvSpPr>
          <p:cNvPr id="1724" name="CustomShape 3"/>
          <p:cNvSpPr/>
          <p:nvPr/>
        </p:nvSpPr>
        <p:spPr>
          <a:xfrm>
            <a:off x="457200" y="1616040"/>
            <a:ext cx="8152200" cy="684720"/>
          </a:xfrm>
          <a:prstGeom prst="rect">
            <a:avLst/>
          </a:prstGeom>
        </p:spPr>
        <p:txBody>
          <a:bodyPr bIns="45000" lIns="90000" rIns="90000" tIns="45000"/>
          <a:p>
            <a:pPr>
              <a:lnSpc>
                <a:spcPct val="100000"/>
              </a:lnSpc>
            </a:pPr>
            <a:r>
              <a:rPr b="1" lang="fr-CA" sz="2000">
                <a:solidFill>
                  <a:srgbClr val="376092"/>
                </a:solidFill>
                <a:latin typeface="Arial"/>
              </a:rPr>
              <a:t>Portez une attention particulière à votre flottatbilité et à l'hydrodynamisme de votre équipement</a:t>
            </a:r>
            <a:endParaRPr/>
          </a:p>
        </p:txBody>
      </p:sp>
      <p:sp>
        <p:nvSpPr>
          <p:cNvPr id="1725" name="CustomShape 4"/>
          <p:cNvSpPr/>
          <p:nvPr/>
        </p:nvSpPr>
        <p:spPr>
          <a:xfrm>
            <a:off x="8229600" y="6356520"/>
            <a:ext cx="761040" cy="363960"/>
          </a:xfrm>
          <a:prstGeom prst="rect">
            <a:avLst/>
          </a:prstGeom>
        </p:spPr>
        <p:txBody>
          <a:bodyPr bIns="45000" lIns="90000" rIns="90000" tIns="45000"/>
          <a:p>
            <a:pPr>
              <a:lnSpc>
                <a:spcPct val="100000"/>
              </a:lnSpc>
            </a:pPr>
            <a:fld id="{01815111-91D1-4191-9141-E1C18151C171}" type="slidenum">
              <a:rPr b="1" lang="fr-CA">
                <a:solidFill>
                  <a:srgbClr val="ffffff"/>
                </a:solidFill>
                <a:latin typeface="Calibri"/>
              </a:rPr>
              <a:t>&lt;numéro&gt;</a:t>
            </a:fld>
            <a:endParaRPr/>
          </a:p>
        </p:txBody>
      </p:sp>
      <p:pic>
        <p:nvPicPr>
          <p:cNvPr descr="" id="1726" name="Picture 9"/>
          <p:cNvPicPr/>
          <p:nvPr/>
        </p:nvPicPr>
        <p:blipFill>
          <a:blip r:embed="rId1"/>
          <a:stretch>
            <a:fillRect/>
          </a:stretch>
        </p:blipFill>
        <p:spPr>
          <a:xfrm>
            <a:off x="5105520" y="2590920"/>
            <a:ext cx="3656520" cy="2522880"/>
          </a:xfrm>
          <a:prstGeom prst="rect">
            <a:avLst/>
          </a:prstGeom>
        </p:spPr>
      </p:pic>
      <p:sp>
        <p:nvSpPr>
          <p:cNvPr id="1727" name="CustomShape 5"/>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S2: Planif et plongée</a:t>
            </a:r>
            <a:endParaRPr/>
          </a:p>
        </p:txBody>
      </p:sp>
      <p:sp>
        <p:nvSpPr>
          <p:cNvPr id="1728" name="CustomShape 6"/>
          <p:cNvSpPr/>
          <p:nvPr/>
        </p:nvSpPr>
        <p:spPr>
          <a:xfrm>
            <a:off x="5544360" y="5943600"/>
            <a:ext cx="3446280" cy="303840"/>
          </a:xfrm>
          <a:prstGeom prst="rect">
            <a:avLst/>
          </a:prstGeom>
        </p:spPr>
        <p:txBody>
          <a:bodyPr bIns="45000" lIns="90000" rIns="90000" tIns="45000"/>
          <a:p>
            <a:pPr algn="r">
              <a:lnSpc>
                <a:spcPct val="100000"/>
              </a:lnSpc>
            </a:pPr>
            <a:r>
              <a:rPr b="1" lang="fr-CA" sz="1600">
                <a:solidFill>
                  <a:srgbClr val="376092"/>
                </a:solidFill>
                <a:latin typeface="Calibri"/>
              </a:rPr>
              <a:t>Plongez selon votre plan</a:t>
            </a:r>
            <a:endParaRPr/>
          </a:p>
          <a:p>
            <a:pPr algn="r">
              <a:lnSpc>
                <a:spcPct val="100000"/>
              </a:lnSpc>
            </a:pPr>
            <a:endParaRPr/>
          </a:p>
        </p:txBody>
      </p:sp>
      <p:sp>
        <p:nvSpPr>
          <p:cNvPr id="1729" name="CustomShape 7"/>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2"/>
              </a:rPr>
              <a:t>Guide de « sondage Dive Against Debris »</a:t>
            </a:r>
            <a:endParaRPr/>
          </a:p>
        </p:txBody>
      </p:sp>
    </p:spTree>
  </p:cSld>
  <p:timing>
    <p:tnLst>
      <p:par>
        <p:cTn dur="indefinite" id="45" nodeType="tmRoot" restart="never">
          <p:childTnLst>
            <p:seq>
              <p:cTn id="46" nodeType="mainSeq">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30" name="CustomShape 1"/>
          <p:cNvSpPr/>
          <p:nvPr/>
        </p:nvSpPr>
        <p:spPr>
          <a:xfrm>
            <a:off x="457200" y="884160"/>
            <a:ext cx="8304840" cy="555840"/>
          </a:xfrm>
          <a:prstGeom prst="rect">
            <a:avLst/>
          </a:prstGeom>
        </p:spPr>
        <p:txBody>
          <a:bodyPr bIns="45000" lIns="90000" rIns="90000" tIns="45000"/>
          <a:p>
            <a:pPr>
              <a:lnSpc>
                <a:spcPct val="100000"/>
              </a:lnSpc>
            </a:pPr>
            <a:r>
              <a:rPr b="1" lang="fr-CA" sz="2800">
                <a:solidFill>
                  <a:srgbClr val="4f81bd"/>
                </a:solidFill>
                <a:latin typeface="Arial"/>
              </a:rPr>
              <a:t>Objets pointus ou coupants</a:t>
            </a:r>
            <a:endParaRPr/>
          </a:p>
        </p:txBody>
      </p:sp>
      <p:sp>
        <p:nvSpPr>
          <p:cNvPr id="1731" name="CustomShape 2"/>
          <p:cNvSpPr/>
          <p:nvPr/>
        </p:nvSpPr>
        <p:spPr>
          <a:xfrm>
            <a:off x="457200" y="2209680"/>
            <a:ext cx="3885120" cy="315324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rPr>
              <a:t>Laissez-les là où ils sont si vous ne pouvez les retirer sans risque pour vous</a:t>
            </a:r>
            <a:endParaRPr/>
          </a:p>
          <a:p>
            <a:pPr>
              <a:lnSpc>
                <a:spcPct val="100000"/>
              </a:lnSpc>
              <a:buSzPct val="75000"/>
              <a:buFont charset="2" typeface="Wingdings"/>
              <a:buChar char=""/>
            </a:pPr>
            <a:r>
              <a:rPr b="1" lang="fr-CA">
                <a:solidFill>
                  <a:srgbClr val="376092"/>
                </a:solidFill>
                <a:latin typeface="Arial"/>
              </a:rPr>
              <a:t>Utiliser un contenant solide</a:t>
            </a:r>
            <a:endParaRPr/>
          </a:p>
          <a:p>
            <a:pPr>
              <a:lnSpc>
                <a:spcPct val="100000"/>
              </a:lnSpc>
              <a:buSzPct val="75000"/>
              <a:buFont charset="2" typeface="Wingdings"/>
              <a:buChar char=""/>
            </a:pPr>
            <a:r>
              <a:rPr b="1" lang="fr-CA">
                <a:solidFill>
                  <a:srgbClr val="376092"/>
                </a:solidFill>
                <a:latin typeface="Arial"/>
              </a:rPr>
              <a:t>Portez une attention spéciale aux objets médicaux</a:t>
            </a:r>
            <a:endParaRPr/>
          </a:p>
          <a:p>
            <a:pPr lvl="1">
              <a:lnSpc>
                <a:spcPct val="100000"/>
              </a:lnSpc>
              <a:buSzPct val="60000"/>
              <a:buFont charset="2" typeface="Wingdings"/>
              <a:buChar char=""/>
            </a:pPr>
            <a:r>
              <a:rPr b="1" lang="fr-CA">
                <a:solidFill>
                  <a:srgbClr val="376092"/>
                </a:solidFill>
                <a:latin typeface="Arial"/>
              </a:rPr>
              <a:t>Seringues, aiguilles, lames, etc.</a:t>
            </a:r>
            <a:endParaRPr/>
          </a:p>
          <a:p>
            <a:pPr>
              <a:lnSpc>
                <a:spcPct val="100000"/>
              </a:lnSpc>
            </a:pPr>
            <a:endParaRPr/>
          </a:p>
          <a:p>
            <a:pPr>
              <a:lnSpc>
                <a:spcPct val="100000"/>
              </a:lnSpc>
            </a:pPr>
            <a:endParaRPr/>
          </a:p>
        </p:txBody>
      </p:sp>
      <p:sp>
        <p:nvSpPr>
          <p:cNvPr id="1732" name="CustomShape 3"/>
          <p:cNvSpPr/>
          <p:nvPr/>
        </p:nvSpPr>
        <p:spPr>
          <a:xfrm>
            <a:off x="457200" y="1616040"/>
            <a:ext cx="8152200" cy="543960"/>
          </a:xfrm>
          <a:prstGeom prst="rect">
            <a:avLst/>
          </a:prstGeom>
        </p:spPr>
        <p:txBody>
          <a:bodyPr bIns="45000" lIns="90000" rIns="90000" tIns="45000"/>
          <a:p>
            <a:pPr>
              <a:lnSpc>
                <a:spcPct val="100000"/>
              </a:lnSpc>
            </a:pPr>
            <a:r>
              <a:rPr b="1" lang="fr-CA" sz="2000">
                <a:solidFill>
                  <a:srgbClr val="376092"/>
                </a:solidFill>
                <a:latin typeface="Arial"/>
              </a:rPr>
              <a:t>Prenez garde aux objets qui peuveut piquer ou couper</a:t>
            </a:r>
            <a:endParaRPr/>
          </a:p>
        </p:txBody>
      </p:sp>
      <p:sp>
        <p:nvSpPr>
          <p:cNvPr id="1733" name="CustomShape 4"/>
          <p:cNvSpPr/>
          <p:nvPr/>
        </p:nvSpPr>
        <p:spPr>
          <a:xfrm>
            <a:off x="8229600" y="6356520"/>
            <a:ext cx="761040" cy="363960"/>
          </a:xfrm>
          <a:prstGeom prst="rect">
            <a:avLst/>
          </a:prstGeom>
        </p:spPr>
        <p:txBody>
          <a:bodyPr bIns="45000" lIns="90000" rIns="90000" tIns="45000"/>
          <a:p>
            <a:pPr>
              <a:lnSpc>
                <a:spcPct val="100000"/>
              </a:lnSpc>
            </a:pPr>
            <a:fld id="{E141F111-11C1-4141-91D1-A1A13101F1E1}" type="slidenum">
              <a:rPr b="1" lang="fr-CA">
                <a:solidFill>
                  <a:srgbClr val="ffffff"/>
                </a:solidFill>
                <a:latin typeface="Calibri"/>
              </a:rPr>
              <a:t>&lt;numéro&gt;</a:t>
            </a:fld>
            <a:endParaRPr/>
          </a:p>
        </p:txBody>
      </p:sp>
      <p:pic>
        <p:nvPicPr>
          <p:cNvPr descr="" id="1734" name="Picture 7"/>
          <p:cNvPicPr/>
          <p:nvPr/>
        </p:nvPicPr>
        <p:blipFill>
          <a:blip r:embed="rId1"/>
          <a:stretch>
            <a:fillRect/>
          </a:stretch>
        </p:blipFill>
        <p:spPr>
          <a:xfrm>
            <a:off x="4724280" y="2514600"/>
            <a:ext cx="3656520" cy="3007080"/>
          </a:xfrm>
          <a:prstGeom prst="rect">
            <a:avLst/>
          </a:prstGeom>
        </p:spPr>
      </p:pic>
      <p:sp>
        <p:nvSpPr>
          <p:cNvPr id="1735" name="CustomShape 5"/>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S2: Planif et plongée</a:t>
            </a:r>
            <a:endParaRPr/>
          </a:p>
        </p:txBody>
      </p:sp>
      <p:sp>
        <p:nvSpPr>
          <p:cNvPr id="1736" name="CustomShape 6"/>
          <p:cNvSpPr/>
          <p:nvPr/>
        </p:nvSpPr>
        <p:spPr>
          <a:xfrm>
            <a:off x="5544360" y="5943600"/>
            <a:ext cx="3446280" cy="303840"/>
          </a:xfrm>
          <a:prstGeom prst="rect">
            <a:avLst/>
          </a:prstGeom>
        </p:spPr>
        <p:txBody>
          <a:bodyPr bIns="45000" lIns="90000" rIns="90000" tIns="45000"/>
          <a:p>
            <a:pPr algn="r">
              <a:lnSpc>
                <a:spcPct val="100000"/>
              </a:lnSpc>
            </a:pPr>
            <a:r>
              <a:rPr b="1" lang="fr-CA" sz="1600">
                <a:solidFill>
                  <a:srgbClr val="376092"/>
                </a:solidFill>
                <a:latin typeface="Calibri"/>
              </a:rPr>
              <a:t>Plongez selon votre plan</a:t>
            </a:r>
            <a:endParaRPr/>
          </a:p>
          <a:p>
            <a:pPr algn="r">
              <a:lnSpc>
                <a:spcPct val="100000"/>
              </a:lnSpc>
            </a:pPr>
            <a:endParaRPr/>
          </a:p>
        </p:txBody>
      </p:sp>
      <p:sp>
        <p:nvSpPr>
          <p:cNvPr id="1737" name="CustomShape 7"/>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2"/>
              </a:rPr>
              <a:t>Guide de « sondage Dive Against Debris »</a:t>
            </a:r>
            <a:endParaRPr/>
          </a:p>
        </p:txBody>
      </p:sp>
    </p:spTree>
  </p:cSld>
  <p:timing>
    <p:tnLst>
      <p:par>
        <p:cTn dur="indefinite" id="47" nodeType="tmRoot" restart="never">
          <p:childTnLst>
            <p:seq>
              <p:cTn id="48" nodeType="mainSeq">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38" name="CustomShape 1"/>
          <p:cNvSpPr/>
          <p:nvPr/>
        </p:nvSpPr>
        <p:spPr>
          <a:xfrm>
            <a:off x="457200" y="884160"/>
            <a:ext cx="8228520" cy="555840"/>
          </a:xfrm>
          <a:prstGeom prst="rect">
            <a:avLst/>
          </a:prstGeom>
        </p:spPr>
        <p:txBody>
          <a:bodyPr bIns="45000" lIns="90000" rIns="90000" tIns="45000"/>
          <a:p>
            <a:pPr>
              <a:lnSpc>
                <a:spcPct val="100000"/>
              </a:lnSpc>
            </a:pPr>
            <a:r>
              <a:rPr b="1" lang="fr-CA" sz="2800">
                <a:solidFill>
                  <a:srgbClr val="4f81bd"/>
                </a:solidFill>
                <a:latin typeface="Arial"/>
              </a:rPr>
              <a:t>Photographiez et racontez</a:t>
            </a:r>
            <a:endParaRPr/>
          </a:p>
        </p:txBody>
      </p:sp>
      <p:sp>
        <p:nvSpPr>
          <p:cNvPr id="1739" name="CustomShape 2"/>
          <p:cNvSpPr/>
          <p:nvPr/>
        </p:nvSpPr>
        <p:spPr>
          <a:xfrm>
            <a:off x="457200" y="2819520"/>
            <a:ext cx="4266000" cy="2848320"/>
          </a:xfrm>
          <a:prstGeom prst="rect">
            <a:avLst/>
          </a:prstGeom>
        </p:spPr>
        <p:txBody>
          <a:bodyPr bIns="45000" lIns="90000" rIns="90000" tIns="45000"/>
          <a:p>
            <a:pPr>
              <a:lnSpc>
                <a:spcPct val="100000"/>
              </a:lnSpc>
            </a:pPr>
            <a:r>
              <a:rPr b="1" lang="fr-CA" sz="1600">
                <a:solidFill>
                  <a:srgbClr val="376092"/>
                </a:solidFill>
                <a:latin typeface="Arial"/>
                <a:ea typeface="Calibri"/>
              </a:rPr>
              <a:t>1. Des photos explicatives qui montrent</a:t>
            </a:r>
            <a:endParaRPr/>
          </a:p>
          <a:p>
            <a:pPr lvl="1">
              <a:lnSpc>
                <a:spcPct val="100000"/>
              </a:lnSpc>
              <a:buSzPct val="60000"/>
              <a:buFont charset="2" typeface="Wingdings"/>
              <a:buChar char=""/>
            </a:pPr>
            <a:r>
              <a:rPr b="1" lang="fr-CA" sz="1600">
                <a:solidFill>
                  <a:srgbClr val="376092"/>
                </a:solidFill>
                <a:latin typeface="Arial"/>
                <a:ea typeface="Calibri"/>
              </a:rPr>
              <a:t>Des débris marins qui endommagent l'environnement</a:t>
            </a:r>
            <a:endParaRPr/>
          </a:p>
          <a:p>
            <a:pPr lvl="1">
              <a:lnSpc>
                <a:spcPct val="100000"/>
              </a:lnSpc>
              <a:buSzPct val="60000"/>
              <a:buFont charset="2" typeface="Wingdings"/>
              <a:buChar char=""/>
            </a:pPr>
            <a:r>
              <a:rPr b="1" lang="fr-CA" sz="1600">
                <a:solidFill>
                  <a:srgbClr val="376092"/>
                </a:solidFill>
                <a:latin typeface="Arial"/>
                <a:ea typeface="Calibri"/>
              </a:rPr>
              <a:t>Des animaux étranglés, coincés</a:t>
            </a:r>
            <a:endParaRPr/>
          </a:p>
          <a:p>
            <a:pPr lvl="1">
              <a:lnSpc>
                <a:spcPct val="100000"/>
              </a:lnSpc>
              <a:buSzPct val="60000"/>
              <a:buFont charset="2" typeface="Wingdings"/>
              <a:buChar char=""/>
            </a:pPr>
            <a:r>
              <a:rPr b="1" lang="fr-CA" sz="1600">
                <a:solidFill>
                  <a:srgbClr val="376092"/>
                </a:solidFill>
                <a:latin typeface="Arial"/>
                <a:ea typeface="Calibri"/>
              </a:rPr>
              <a:t>Des débris non-identifiables</a:t>
            </a:r>
            <a:endParaRPr/>
          </a:p>
          <a:p>
            <a:pPr lvl="1">
              <a:lnSpc>
                <a:spcPct val="100000"/>
              </a:lnSpc>
              <a:buSzPct val="60000"/>
              <a:buFont charset="2" typeface="Wingdings"/>
              <a:buChar char=""/>
            </a:pPr>
            <a:r>
              <a:rPr b="1" lang="fr-CA" sz="1600">
                <a:solidFill>
                  <a:srgbClr val="376092"/>
                </a:solidFill>
                <a:latin typeface="Arial"/>
                <a:ea typeface="Calibri"/>
              </a:rPr>
              <a:t>Des débris là où ils sont (sous l'eau)</a:t>
            </a:r>
            <a:endParaRPr/>
          </a:p>
          <a:p>
            <a:pPr lvl="1">
              <a:lnSpc>
                <a:spcPct val="100000"/>
              </a:lnSpc>
              <a:buSzPct val="60000"/>
              <a:buFont charset="2" typeface="Wingdings"/>
              <a:buChar char=""/>
            </a:pPr>
            <a:r>
              <a:rPr b="1" lang="fr-CA" sz="1600">
                <a:solidFill>
                  <a:srgbClr val="376092"/>
                </a:solidFill>
                <a:latin typeface="Arial"/>
                <a:ea typeface="Calibri"/>
              </a:rPr>
              <a:t>Des items que vous n'avez pu sortir</a:t>
            </a:r>
            <a:endParaRPr/>
          </a:p>
          <a:p>
            <a:pPr>
              <a:lnSpc>
                <a:spcPct val="100000"/>
              </a:lnSpc>
            </a:pPr>
            <a:endParaRPr/>
          </a:p>
          <a:p>
            <a:pPr>
              <a:lnSpc>
                <a:spcPct val="100000"/>
              </a:lnSpc>
              <a:buSzPct val="75000"/>
              <a:buFont charset="2" typeface="Wingdings"/>
              <a:buChar char=""/>
            </a:pPr>
            <a:r>
              <a:rPr b="1" lang="fr-CA" sz="1600">
                <a:solidFill>
                  <a:srgbClr val="376092"/>
                </a:solidFill>
                <a:latin typeface="Arial"/>
                <a:ea typeface="Calibri"/>
              </a:rPr>
              <a:t>Téléchargez ces images lorsque vous rapportez vos données sur http://www.projectaware.org</a:t>
            </a:r>
            <a:endParaRPr/>
          </a:p>
        </p:txBody>
      </p:sp>
      <p:sp>
        <p:nvSpPr>
          <p:cNvPr id="1740" name="CustomShape 3"/>
          <p:cNvSpPr/>
          <p:nvPr/>
        </p:nvSpPr>
        <p:spPr>
          <a:xfrm>
            <a:off x="457200" y="1646280"/>
            <a:ext cx="8152200" cy="1095840"/>
          </a:xfrm>
          <a:prstGeom prst="rect">
            <a:avLst/>
          </a:prstGeom>
        </p:spPr>
        <p:txBody>
          <a:bodyPr bIns="45000" lIns="90000" rIns="90000" tIns="45000"/>
          <a:p>
            <a:pPr>
              <a:lnSpc>
                <a:spcPct val="100000"/>
              </a:lnSpc>
            </a:pPr>
            <a:r>
              <a:rPr b="1" lang="fr-CA" sz="2000">
                <a:solidFill>
                  <a:srgbClr val="376092"/>
                </a:solidFill>
                <a:latin typeface="Arial"/>
              </a:rPr>
              <a:t>Il n'est pas nécessaire de prendre des photos, mais celles-ci aident grandement à illustrer l'état de la situation et à mousser les activités suivantes.  Privilégiez surtout 2 types thèmes :</a:t>
            </a:r>
            <a:endParaRPr/>
          </a:p>
        </p:txBody>
      </p:sp>
      <p:sp>
        <p:nvSpPr>
          <p:cNvPr id="1741" name="CustomShape 4"/>
          <p:cNvSpPr/>
          <p:nvPr/>
        </p:nvSpPr>
        <p:spPr>
          <a:xfrm>
            <a:off x="8229600" y="6356520"/>
            <a:ext cx="761040" cy="363960"/>
          </a:xfrm>
          <a:prstGeom prst="rect">
            <a:avLst/>
          </a:prstGeom>
        </p:spPr>
        <p:txBody>
          <a:bodyPr bIns="45000" lIns="90000" rIns="90000" tIns="45000"/>
          <a:p>
            <a:pPr>
              <a:lnSpc>
                <a:spcPct val="100000"/>
              </a:lnSpc>
            </a:pPr>
            <a:fld id="{C1713161-61A1-4141-A1D1-E1D10191A161}" type="slidenum">
              <a:rPr b="1" lang="fr-CA">
                <a:solidFill>
                  <a:srgbClr val="ffffff"/>
                </a:solidFill>
                <a:latin typeface="Calibri"/>
              </a:rPr>
              <a:t>&lt;numéro&gt;</a:t>
            </a:fld>
            <a:endParaRPr/>
          </a:p>
        </p:txBody>
      </p:sp>
      <p:sp>
        <p:nvSpPr>
          <p:cNvPr id="1742" name="CustomShape 5"/>
          <p:cNvSpPr/>
          <p:nvPr/>
        </p:nvSpPr>
        <p:spPr>
          <a:xfrm>
            <a:off x="4724280" y="2820960"/>
            <a:ext cx="4037400" cy="3121560"/>
          </a:xfrm>
          <a:prstGeom prst="rect">
            <a:avLst/>
          </a:prstGeom>
        </p:spPr>
        <p:txBody>
          <a:bodyPr bIns="45000" lIns="90000" rIns="90000" tIns="45000"/>
          <a:p>
            <a:pPr>
              <a:lnSpc>
                <a:spcPct val="100000"/>
              </a:lnSpc>
            </a:pPr>
            <a:r>
              <a:rPr b="1" lang="fr-CA" sz="1600">
                <a:solidFill>
                  <a:srgbClr val="376092"/>
                </a:solidFill>
                <a:latin typeface="Arial"/>
                <a:ea typeface="Calibri"/>
              </a:rPr>
              <a:t>2. Des photos qui racontent : </a:t>
            </a:r>
            <a:endParaRPr/>
          </a:p>
          <a:p>
            <a:pPr lvl="1">
              <a:lnSpc>
                <a:spcPct val="100000"/>
              </a:lnSpc>
              <a:buSzPct val="60000"/>
              <a:buFont charset="2" typeface="Wingdings"/>
              <a:buChar char=""/>
            </a:pPr>
            <a:r>
              <a:rPr b="1" lang="fr-CA" sz="1600">
                <a:solidFill>
                  <a:srgbClr val="376092"/>
                </a:solidFill>
                <a:latin typeface="Arial"/>
                <a:ea typeface="Calibri"/>
              </a:rPr>
              <a:t>Image de groupe</a:t>
            </a:r>
            <a:endParaRPr/>
          </a:p>
          <a:p>
            <a:pPr lvl="1">
              <a:lnSpc>
                <a:spcPct val="100000"/>
              </a:lnSpc>
              <a:buSzPct val="60000"/>
              <a:buFont charset="2" typeface="Wingdings"/>
              <a:buChar char=""/>
            </a:pPr>
            <a:r>
              <a:rPr b="1" lang="fr-CA" sz="1600">
                <a:solidFill>
                  <a:srgbClr val="376092"/>
                </a:solidFill>
                <a:latin typeface="Arial"/>
                <a:ea typeface="Calibri"/>
              </a:rPr>
              <a:t>Plongeurs en action sous l'eau</a:t>
            </a:r>
            <a:endParaRPr/>
          </a:p>
          <a:p>
            <a:pPr lvl="1">
              <a:lnSpc>
                <a:spcPct val="100000"/>
              </a:lnSpc>
              <a:buSzPct val="60000"/>
              <a:buFont charset="2" typeface="Wingdings"/>
              <a:buChar char=""/>
            </a:pPr>
            <a:r>
              <a:rPr b="1" lang="fr-CA" sz="1600">
                <a:solidFill>
                  <a:srgbClr val="376092"/>
                </a:solidFill>
                <a:latin typeface="Arial"/>
                <a:ea typeface="Calibri"/>
              </a:rPr>
              <a:t>Plongeurs comptant ou pesant les trouvailles</a:t>
            </a:r>
            <a:endParaRPr/>
          </a:p>
          <a:p>
            <a:pPr lvl="1">
              <a:lnSpc>
                <a:spcPct val="100000"/>
              </a:lnSpc>
              <a:buSzPct val="60000"/>
              <a:buFont charset="2" typeface="Wingdings"/>
              <a:buChar char=""/>
            </a:pPr>
            <a:r>
              <a:rPr b="1" lang="fr-CA" sz="1600">
                <a:solidFill>
                  <a:srgbClr val="376092"/>
                </a:solidFill>
                <a:latin typeface="Arial"/>
                <a:ea typeface="Calibri"/>
              </a:rPr>
              <a:t>Le tas de débris remontés à la surface</a:t>
            </a:r>
            <a:endParaRPr/>
          </a:p>
          <a:p>
            <a:pPr>
              <a:lnSpc>
                <a:spcPct val="100000"/>
              </a:lnSpc>
              <a:buSzPct val="75000"/>
              <a:buFont charset="2" typeface="Wingdings"/>
              <a:buChar char=""/>
            </a:pPr>
            <a:r>
              <a:rPr b="1" lang="fr-CA" sz="1600">
                <a:solidFill>
                  <a:srgbClr val="376092"/>
                </a:solidFill>
                <a:latin typeface="Arial"/>
                <a:ea typeface="Calibri"/>
              </a:rPr>
              <a:t>Utilisez le blog My Ocean</a:t>
            </a:r>
            <a:endParaRPr/>
          </a:p>
          <a:p>
            <a:pPr>
              <a:lnSpc>
                <a:spcPct val="100000"/>
              </a:lnSpc>
              <a:buSzPct val="75000"/>
              <a:buFont charset="2" typeface="Wingdings"/>
              <a:buChar char=""/>
            </a:pPr>
            <a:r>
              <a:rPr b="1" lang="fr-CA" sz="1600">
                <a:solidFill>
                  <a:srgbClr val="376092"/>
                </a:solidFill>
                <a:latin typeface="Arial"/>
                <a:ea typeface="Calibri"/>
              </a:rPr>
              <a:t>Partagez  via Facebook® ou ScubaEarth®</a:t>
            </a:r>
            <a:endParaRPr/>
          </a:p>
          <a:p>
            <a:pPr>
              <a:lnSpc>
                <a:spcPct val="100000"/>
              </a:lnSpc>
              <a:buSzPct val="75000"/>
              <a:buFont charset="2" typeface="Wingdings"/>
              <a:buChar char=""/>
            </a:pPr>
            <a:r>
              <a:rPr b="1" lang="fr-CA" sz="1600">
                <a:solidFill>
                  <a:srgbClr val="376092"/>
                </a:solidFill>
                <a:latin typeface="Arial"/>
                <a:ea typeface="Calibri"/>
              </a:rPr>
              <a:t>Publiez-les dans les journaux locaux</a:t>
            </a:r>
            <a:endParaRPr/>
          </a:p>
        </p:txBody>
      </p:sp>
      <p:sp>
        <p:nvSpPr>
          <p:cNvPr id="1743" name="CustomShape 6"/>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S2: Planif et plongée</a:t>
            </a:r>
            <a:endParaRPr/>
          </a:p>
        </p:txBody>
      </p:sp>
      <p:sp>
        <p:nvSpPr>
          <p:cNvPr id="1744" name="CustomShape 7"/>
          <p:cNvSpPr/>
          <p:nvPr/>
        </p:nvSpPr>
        <p:spPr>
          <a:xfrm>
            <a:off x="5544360" y="5943600"/>
            <a:ext cx="3446280" cy="303840"/>
          </a:xfrm>
          <a:prstGeom prst="rect">
            <a:avLst/>
          </a:prstGeom>
        </p:spPr>
        <p:txBody>
          <a:bodyPr bIns="45000" lIns="90000" rIns="90000" tIns="45000"/>
          <a:p>
            <a:pPr algn="r">
              <a:lnSpc>
                <a:spcPct val="100000"/>
              </a:lnSpc>
            </a:pPr>
            <a:r>
              <a:rPr b="1" lang="fr-CA" sz="1600">
                <a:solidFill>
                  <a:srgbClr val="376092"/>
                </a:solidFill>
                <a:latin typeface="Calibri"/>
              </a:rPr>
              <a:t>Plongez selon votre plan</a:t>
            </a:r>
            <a:endParaRPr/>
          </a:p>
          <a:p>
            <a:pPr algn="r">
              <a:lnSpc>
                <a:spcPct val="100000"/>
              </a:lnSpc>
            </a:pPr>
            <a:endParaRPr/>
          </a:p>
        </p:txBody>
      </p:sp>
      <p:sp>
        <p:nvSpPr>
          <p:cNvPr id="1745" name="CustomShape 8"/>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1"/>
              </a:rPr>
              <a:t>Guide de « sondage Dive Against Debris »</a:t>
            </a:r>
            <a:endParaRPr/>
          </a:p>
        </p:txBody>
      </p:sp>
    </p:spTree>
  </p:cSld>
  <p:timing>
    <p:tnLst>
      <p:par>
        <p:cTn dur="indefinite" id="49" nodeType="tmRoot" restart="never">
          <p:childTnLst>
            <p:seq>
              <p:cTn id="50" nodeType="mainSeq">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46" name="CustomShape 1"/>
          <p:cNvSpPr/>
          <p:nvPr/>
        </p:nvSpPr>
        <p:spPr>
          <a:xfrm>
            <a:off x="457200" y="884160"/>
            <a:ext cx="7619040" cy="555840"/>
          </a:xfrm>
          <a:prstGeom prst="rect">
            <a:avLst/>
          </a:prstGeom>
        </p:spPr>
        <p:txBody>
          <a:bodyPr bIns="45000" lIns="90000" rIns="90000" tIns="45000"/>
          <a:p>
            <a:pPr>
              <a:lnSpc>
                <a:spcPct val="100000"/>
              </a:lnSpc>
            </a:pPr>
            <a:r>
              <a:rPr b="1" lang="fr-CA" sz="2800">
                <a:solidFill>
                  <a:srgbClr val="376092"/>
                </a:solidFill>
                <a:latin typeface="Arial"/>
              </a:rPr>
              <a:t>Objets à laisser sur place</a:t>
            </a:r>
            <a:endParaRPr/>
          </a:p>
        </p:txBody>
      </p:sp>
      <p:sp>
        <p:nvSpPr>
          <p:cNvPr id="1747" name="CustomShape 2"/>
          <p:cNvSpPr/>
          <p:nvPr/>
        </p:nvSpPr>
        <p:spPr>
          <a:xfrm>
            <a:off x="685800" y="2514600"/>
            <a:ext cx="4714200" cy="236232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rPr>
              <a:t>Encore : votre SÉCURITÉ D'ABORD</a:t>
            </a:r>
            <a:endParaRPr/>
          </a:p>
          <a:p>
            <a:pPr>
              <a:lnSpc>
                <a:spcPct val="100000"/>
              </a:lnSpc>
              <a:buSzPct val="75000"/>
              <a:buFont charset="2" typeface="Wingdings"/>
              <a:buChar char=""/>
            </a:pPr>
            <a:r>
              <a:rPr b="1" lang="fr-CA">
                <a:solidFill>
                  <a:srgbClr val="376092"/>
                </a:solidFill>
                <a:latin typeface="Arial"/>
              </a:rPr>
              <a:t>L'objet semble-t-il sans danger?</a:t>
            </a:r>
            <a:endParaRPr/>
          </a:p>
          <a:p>
            <a:pPr lvl="1">
              <a:lnSpc>
                <a:spcPct val="100000"/>
              </a:lnSpc>
              <a:buSzPct val="60000"/>
              <a:buFont charset="2" typeface="Wingdings"/>
              <a:buChar char=""/>
            </a:pPr>
            <a:r>
              <a:rPr b="1" lang="fr-CA">
                <a:solidFill>
                  <a:srgbClr val="376092"/>
                </a:solidFill>
                <a:latin typeface="Arial"/>
              </a:rPr>
              <a:t>Plus de mal à ôter qu'à laisser.</a:t>
            </a:r>
            <a:endParaRPr/>
          </a:p>
          <a:p>
            <a:pPr lvl="1">
              <a:lnSpc>
                <a:spcPct val="100000"/>
              </a:lnSpc>
              <a:buSzPct val="60000"/>
              <a:buFont charset="2" typeface="Wingdings"/>
              <a:buChar char=""/>
            </a:pPr>
            <a:r>
              <a:rPr b="1" lang="fr-CA">
                <a:solidFill>
                  <a:srgbClr val="376092"/>
                </a:solidFill>
                <a:latin typeface="Arial"/>
              </a:rPr>
              <a:t>Mieux vaut laors le laisser là.</a:t>
            </a:r>
            <a:endParaRPr/>
          </a:p>
          <a:p>
            <a:pPr>
              <a:lnSpc>
                <a:spcPct val="100000"/>
              </a:lnSpc>
              <a:buSzPct val="75000"/>
              <a:buFont charset="2" typeface="Wingdings"/>
              <a:buChar char=""/>
            </a:pPr>
            <a:r>
              <a:rPr b="1" lang="fr-CA">
                <a:solidFill>
                  <a:srgbClr val="376092"/>
                </a:solidFill>
                <a:latin typeface="Arial"/>
              </a:rPr>
              <a:t>L'objet peut causer du tort?</a:t>
            </a:r>
            <a:endParaRPr/>
          </a:p>
          <a:p>
            <a:pPr lvl="1">
              <a:lnSpc>
                <a:spcPct val="100000"/>
              </a:lnSpc>
              <a:buSzPct val="60000"/>
              <a:buFont charset="2" typeface="Wingdings"/>
              <a:buChar char=""/>
            </a:pPr>
            <a:r>
              <a:rPr b="1" lang="fr-CA">
                <a:solidFill>
                  <a:srgbClr val="376092"/>
                </a:solidFill>
                <a:latin typeface="Arial"/>
              </a:rPr>
              <a:t>Le bref dérangement sera alors compensé par un plus grand bien</a:t>
            </a:r>
            <a:endParaRPr/>
          </a:p>
          <a:p>
            <a:pPr lvl="1">
              <a:lnSpc>
                <a:spcPct val="100000"/>
              </a:lnSpc>
              <a:buSzPct val="60000"/>
              <a:buFont charset="2" typeface="Wingdings"/>
              <a:buChar char=""/>
            </a:pPr>
            <a:r>
              <a:rPr b="1" lang="fr-CA">
                <a:solidFill>
                  <a:srgbClr val="376092"/>
                </a:solidFill>
                <a:latin typeface="Arial"/>
              </a:rPr>
              <a:t>Mieux vaut le retirer.</a:t>
            </a:r>
            <a:endParaRPr/>
          </a:p>
          <a:p>
            <a:pPr>
              <a:lnSpc>
                <a:spcPct val="100000"/>
              </a:lnSpc>
            </a:pPr>
            <a:endParaRPr/>
          </a:p>
        </p:txBody>
      </p:sp>
      <p:sp>
        <p:nvSpPr>
          <p:cNvPr id="1748" name="CustomShape 3"/>
          <p:cNvSpPr/>
          <p:nvPr/>
        </p:nvSpPr>
        <p:spPr>
          <a:xfrm>
            <a:off x="457200" y="1676520"/>
            <a:ext cx="8152200" cy="761040"/>
          </a:xfrm>
          <a:prstGeom prst="rect">
            <a:avLst/>
          </a:prstGeom>
        </p:spPr>
        <p:txBody>
          <a:bodyPr bIns="45000" lIns="90000" rIns="90000" tIns="45000"/>
          <a:p>
            <a:pPr>
              <a:lnSpc>
                <a:spcPct val="100000"/>
              </a:lnSpc>
            </a:pPr>
            <a:r>
              <a:rPr b="1" lang="fr-CA" sz="2000">
                <a:solidFill>
                  <a:srgbClr val="376092"/>
                </a:solidFill>
                <a:latin typeface="Arial"/>
              </a:rPr>
              <a:t>La vie marine peut croître sur (ou dans) les débris.  Devez-vous alors laisser ces débris là où ils sont?</a:t>
            </a:r>
            <a:endParaRPr/>
          </a:p>
        </p:txBody>
      </p:sp>
      <p:sp>
        <p:nvSpPr>
          <p:cNvPr id="1749" name="CustomShape 4"/>
          <p:cNvSpPr/>
          <p:nvPr/>
        </p:nvSpPr>
        <p:spPr>
          <a:xfrm>
            <a:off x="8229600" y="6356520"/>
            <a:ext cx="761040" cy="363960"/>
          </a:xfrm>
          <a:prstGeom prst="rect">
            <a:avLst/>
          </a:prstGeom>
        </p:spPr>
        <p:txBody>
          <a:bodyPr bIns="45000" lIns="90000" rIns="90000" tIns="45000"/>
          <a:p>
            <a:pPr>
              <a:lnSpc>
                <a:spcPct val="100000"/>
              </a:lnSpc>
            </a:pPr>
            <a:fld id="{41B1C1C1-51C1-41C1-B111-00010141E171}" type="slidenum">
              <a:rPr b="1" lang="fr-CA">
                <a:solidFill>
                  <a:srgbClr val="ffffff"/>
                </a:solidFill>
                <a:latin typeface="Calibri"/>
              </a:rPr>
              <a:t>&lt;numéro&gt;</a:t>
            </a:fld>
            <a:endParaRPr/>
          </a:p>
        </p:txBody>
      </p:sp>
      <p:sp>
        <p:nvSpPr>
          <p:cNvPr id="1750" name="CustomShape 5"/>
          <p:cNvSpPr/>
          <p:nvPr/>
        </p:nvSpPr>
        <p:spPr>
          <a:xfrm>
            <a:off x="216000" y="4876920"/>
            <a:ext cx="4735800" cy="805680"/>
          </a:xfrm>
          <a:prstGeom prst="rect">
            <a:avLst/>
          </a:prstGeom>
        </p:spPr>
        <p:txBody>
          <a:bodyPr bIns="45000" lIns="90000" rIns="90000" tIns="45000"/>
          <a:p>
            <a:pPr algn="ctr">
              <a:lnSpc>
                <a:spcPct val="100000"/>
              </a:lnSpc>
            </a:pPr>
            <a:r>
              <a:rPr b="1" lang="fr-CA" sz="2200">
                <a:solidFill>
                  <a:srgbClr val="953735"/>
                </a:solidFill>
                <a:latin typeface="Calibri"/>
              </a:rPr>
              <a:t>En cas de doute : s'abstenir.</a:t>
            </a:r>
            <a:endParaRPr/>
          </a:p>
          <a:p>
            <a:pPr algn="ctr">
              <a:lnSpc>
                <a:spcPct val="100000"/>
              </a:lnSpc>
            </a:pPr>
            <a:r>
              <a:rPr b="1" lang="fr-CA" sz="2200">
                <a:solidFill>
                  <a:srgbClr val="953735"/>
                </a:solidFill>
                <a:latin typeface="Calibri"/>
              </a:rPr>
              <a:t>Pas sûr? Laisse-le là.</a:t>
            </a:r>
            <a:endParaRPr/>
          </a:p>
        </p:txBody>
      </p:sp>
      <p:pic>
        <p:nvPicPr>
          <p:cNvPr descr="" id="1751" name="Picture 10"/>
          <p:cNvPicPr/>
          <p:nvPr/>
        </p:nvPicPr>
        <p:blipFill>
          <a:blip r:embed="rId1"/>
          <a:stretch>
            <a:fillRect/>
          </a:stretch>
        </p:blipFill>
        <p:spPr>
          <a:xfrm>
            <a:off x="5105520" y="2514600"/>
            <a:ext cx="3656520" cy="2513520"/>
          </a:xfrm>
          <a:prstGeom prst="rect">
            <a:avLst/>
          </a:prstGeom>
        </p:spPr>
      </p:pic>
      <p:sp>
        <p:nvSpPr>
          <p:cNvPr id="1752" name="CustomShape 6"/>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S2: Planif et plongée</a:t>
            </a:r>
            <a:endParaRPr/>
          </a:p>
        </p:txBody>
      </p:sp>
      <p:sp>
        <p:nvSpPr>
          <p:cNvPr id="1753" name="CustomShape 7"/>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2"/>
              </a:rPr>
              <a:t>Guide de « sondage Dive Against Debris »</a:t>
            </a:r>
            <a:endParaRPr/>
          </a:p>
        </p:txBody>
      </p:sp>
    </p:spTree>
  </p:cSld>
  <p:timing>
    <p:tnLst>
      <p:par>
        <p:cTn dur="indefinite" id="51" nodeType="tmRoot" restart="never">
          <p:childTnLst>
            <p:seq>
              <p:cTn id="52" nodeType="mainSeq">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54" name="CustomShape 1"/>
          <p:cNvSpPr/>
          <p:nvPr/>
        </p:nvSpPr>
        <p:spPr>
          <a:xfrm>
            <a:off x="685800" y="2286000"/>
            <a:ext cx="4342320" cy="333000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rPr>
              <a:t>Matière de base : </a:t>
            </a:r>
            <a:endParaRPr/>
          </a:p>
          <a:p>
            <a:pPr lvl="1">
              <a:lnSpc>
                <a:spcPct val="100000"/>
              </a:lnSpc>
              <a:buSzPct val="60000"/>
              <a:buFont charset="2" typeface="Wingdings"/>
              <a:buChar char=""/>
            </a:pPr>
            <a:r>
              <a:rPr b="1" lang="fr-CA" sz="1600">
                <a:solidFill>
                  <a:srgbClr val="376092"/>
                </a:solidFill>
                <a:latin typeface="Arial"/>
              </a:rPr>
              <a:t>Bouteille de verre, boite d'acier</a:t>
            </a:r>
            <a:endParaRPr/>
          </a:p>
          <a:p>
            <a:pPr lvl="2">
              <a:lnSpc>
                <a:spcPct val="100000"/>
              </a:lnSpc>
              <a:buSzPct val="45000"/>
              <a:buFont typeface="StarSymbol"/>
              <a:buChar char=""/>
            </a:pPr>
            <a:r>
              <a:rPr b="1" lang="fr-CA" sz="1600">
                <a:solidFill>
                  <a:srgbClr val="376092"/>
                </a:solidFill>
                <a:latin typeface="Arial"/>
              </a:rPr>
              <a:t>On peut laisser là</a:t>
            </a:r>
            <a:endParaRPr/>
          </a:p>
          <a:p>
            <a:pPr lvl="1">
              <a:lnSpc>
                <a:spcPct val="100000"/>
              </a:lnSpc>
              <a:buSzPct val="60000"/>
              <a:buFont charset="2" typeface="Wingdings"/>
              <a:buChar char=""/>
            </a:pPr>
            <a:r>
              <a:rPr b="1" lang="fr-CA" sz="1600">
                <a:solidFill>
                  <a:srgbClr val="376092"/>
                </a:solidFill>
                <a:latin typeface="Arial"/>
              </a:rPr>
              <a:t>Plastique dur, pièges ou filets à poisson, matériel d'emballage, etc.</a:t>
            </a:r>
            <a:endParaRPr/>
          </a:p>
          <a:p>
            <a:pPr lvl="2">
              <a:lnSpc>
                <a:spcPct val="100000"/>
              </a:lnSpc>
              <a:buSzPct val="45000"/>
              <a:buFont typeface="StarSymbol"/>
              <a:buChar char=""/>
            </a:pPr>
            <a:r>
              <a:rPr b="1" lang="fr-CA" sz="1600">
                <a:solidFill>
                  <a:srgbClr val="376092"/>
                </a:solidFill>
                <a:latin typeface="Arial"/>
              </a:rPr>
              <a:t>Tentez de retirer</a:t>
            </a:r>
            <a:endParaRPr/>
          </a:p>
          <a:p>
            <a:pPr>
              <a:lnSpc>
                <a:spcPct val="100000"/>
              </a:lnSpc>
              <a:buSzPct val="75000"/>
              <a:buFont charset="2" typeface="Wingdings"/>
              <a:buChar char=""/>
            </a:pPr>
            <a:endParaRPr/>
          </a:p>
          <a:p>
            <a:pPr>
              <a:lnSpc>
                <a:spcPct val="100000"/>
              </a:lnSpc>
              <a:buSzPct val="75000"/>
              <a:buFont charset="2" typeface="Wingdings"/>
              <a:buChar char=""/>
            </a:pPr>
            <a:r>
              <a:rPr b="1" lang="fr-CA">
                <a:solidFill>
                  <a:srgbClr val="376092"/>
                </a:solidFill>
                <a:latin typeface="Arial"/>
              </a:rPr>
              <a:t>Contenu des items?</a:t>
            </a:r>
            <a:endParaRPr/>
          </a:p>
          <a:p>
            <a:pPr lvl="1">
              <a:lnSpc>
                <a:spcPct val="100000"/>
              </a:lnSpc>
              <a:buSzPct val="60000"/>
              <a:buFont charset="2" typeface="Wingdings"/>
              <a:buChar char=""/>
            </a:pPr>
            <a:r>
              <a:rPr b="1" lang="fr-CA" sz="1600">
                <a:solidFill>
                  <a:srgbClr val="376092"/>
                </a:solidFill>
                <a:latin typeface="Arial"/>
              </a:rPr>
              <a:t>Batteries, carburant, peinture, etc</a:t>
            </a:r>
            <a:endParaRPr/>
          </a:p>
          <a:p>
            <a:pPr lvl="2">
              <a:lnSpc>
                <a:spcPct val="100000"/>
              </a:lnSpc>
              <a:buSzPct val="45000"/>
              <a:buFont typeface="StarSymbol"/>
              <a:buChar char=""/>
            </a:pPr>
            <a:r>
              <a:rPr b="1" lang="fr-CA" sz="1600">
                <a:solidFill>
                  <a:srgbClr val="376092"/>
                </a:solidFill>
                <a:latin typeface="Arial"/>
              </a:rPr>
              <a:t>Retirez si c'est sans danger</a:t>
            </a:r>
            <a:endParaRPr/>
          </a:p>
          <a:p>
            <a:pPr>
              <a:lnSpc>
                <a:spcPct val="100000"/>
              </a:lnSpc>
              <a:buSzPct val="75000"/>
              <a:buFont charset="2" typeface="Wingdings"/>
              <a:buChar char=""/>
            </a:pPr>
            <a:endParaRPr/>
          </a:p>
          <a:p>
            <a:pPr>
              <a:lnSpc>
                <a:spcPct val="100000"/>
              </a:lnSpc>
              <a:buSzPct val="75000"/>
              <a:buFont charset="2" typeface="Wingdings"/>
              <a:buChar char=""/>
            </a:pPr>
            <a:r>
              <a:rPr b="1" lang="fr-CA">
                <a:solidFill>
                  <a:srgbClr val="376092"/>
                </a:solidFill>
                <a:latin typeface="Arial"/>
              </a:rPr>
              <a:t>Structre des items</a:t>
            </a:r>
            <a:endParaRPr/>
          </a:p>
          <a:p>
            <a:pPr lvl="1">
              <a:lnSpc>
                <a:spcPct val="100000"/>
              </a:lnSpc>
              <a:buSzPct val="60000"/>
              <a:buFont charset="2" typeface="Wingdings"/>
              <a:buChar char=""/>
            </a:pPr>
            <a:r>
              <a:rPr b="1" lang="fr-CA" sz="1600">
                <a:solidFill>
                  <a:srgbClr val="376092"/>
                </a:solidFill>
                <a:latin typeface="Arial"/>
              </a:rPr>
              <a:t>Filet, corde, filin, cordage, fil</a:t>
            </a:r>
            <a:endParaRPr/>
          </a:p>
          <a:p>
            <a:pPr lvl="2">
              <a:lnSpc>
                <a:spcPct val="100000"/>
              </a:lnSpc>
              <a:buSzPct val="45000"/>
              <a:buFont typeface="StarSymbol"/>
              <a:buChar char=""/>
            </a:pPr>
            <a:r>
              <a:rPr b="1" lang="fr-CA" sz="1600">
                <a:solidFill>
                  <a:srgbClr val="376092"/>
                </a:solidFill>
                <a:latin typeface="Arial"/>
              </a:rPr>
              <a:t>Retirez tout ou en partie</a:t>
            </a:r>
            <a:endParaRPr/>
          </a:p>
          <a:p>
            <a:pPr lvl="2">
              <a:lnSpc>
                <a:spcPct val="100000"/>
              </a:lnSpc>
              <a:buSzPct val="45000"/>
              <a:buFont typeface="StarSymbol"/>
              <a:buChar char=""/>
            </a:pPr>
            <a:r>
              <a:rPr b="1" lang="fr-CA" sz="1600">
                <a:solidFill>
                  <a:srgbClr val="376092"/>
                </a:solidFill>
                <a:latin typeface="Arial"/>
              </a:rPr>
              <a:t>Des ciseaux sont souvent utiles</a:t>
            </a:r>
            <a:endParaRPr/>
          </a:p>
        </p:txBody>
      </p:sp>
      <p:sp>
        <p:nvSpPr>
          <p:cNvPr id="1755" name="CustomShape 2"/>
          <p:cNvSpPr/>
          <p:nvPr/>
        </p:nvSpPr>
        <p:spPr>
          <a:xfrm>
            <a:off x="457200" y="1676520"/>
            <a:ext cx="8152200" cy="532440"/>
          </a:xfrm>
          <a:prstGeom prst="rect">
            <a:avLst/>
          </a:prstGeom>
        </p:spPr>
        <p:txBody>
          <a:bodyPr bIns="45000" lIns="90000" rIns="90000" tIns="45000"/>
          <a:p>
            <a:pPr>
              <a:lnSpc>
                <a:spcPct val="100000"/>
              </a:lnSpc>
            </a:pPr>
            <a:r>
              <a:rPr b="1" lang="fr-CA" sz="2000">
                <a:solidFill>
                  <a:srgbClr val="376092"/>
                </a:solidFill>
                <a:latin typeface="Arial"/>
              </a:rPr>
              <a:t>Avant de retirer un débris, évaluez en considérant ceci :</a:t>
            </a:r>
            <a:endParaRPr/>
          </a:p>
        </p:txBody>
      </p:sp>
      <p:sp>
        <p:nvSpPr>
          <p:cNvPr id="1756" name="CustomShape 3"/>
          <p:cNvSpPr/>
          <p:nvPr/>
        </p:nvSpPr>
        <p:spPr>
          <a:xfrm>
            <a:off x="8229600" y="6356520"/>
            <a:ext cx="761040" cy="363960"/>
          </a:xfrm>
          <a:prstGeom prst="rect">
            <a:avLst/>
          </a:prstGeom>
        </p:spPr>
        <p:txBody>
          <a:bodyPr bIns="45000" lIns="90000" rIns="90000" tIns="45000"/>
          <a:p>
            <a:pPr>
              <a:lnSpc>
                <a:spcPct val="100000"/>
              </a:lnSpc>
            </a:pPr>
            <a:fld id="{B1013181-11E1-41A1-8141-316101117101}" type="slidenum">
              <a:rPr b="1" lang="fr-CA">
                <a:solidFill>
                  <a:srgbClr val="ffffff"/>
                </a:solidFill>
                <a:latin typeface="Calibri"/>
              </a:rPr>
              <a:t>&lt;numéro&gt;</a:t>
            </a:fld>
            <a:endParaRPr/>
          </a:p>
        </p:txBody>
      </p:sp>
      <p:pic>
        <p:nvPicPr>
          <p:cNvPr descr="" id="1757" name="Picture 10"/>
          <p:cNvPicPr/>
          <p:nvPr/>
        </p:nvPicPr>
        <p:blipFill>
          <a:blip r:embed="rId1"/>
          <a:stretch>
            <a:fillRect/>
          </a:stretch>
        </p:blipFill>
        <p:spPr>
          <a:xfrm>
            <a:off x="5410080" y="2438280"/>
            <a:ext cx="2742120" cy="3089880"/>
          </a:xfrm>
          <a:prstGeom prst="rect">
            <a:avLst/>
          </a:prstGeom>
        </p:spPr>
      </p:pic>
      <p:sp>
        <p:nvSpPr>
          <p:cNvPr id="1758" name="CustomShape 4"/>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S2: Planif et plongée</a:t>
            </a:r>
            <a:endParaRPr/>
          </a:p>
        </p:txBody>
      </p:sp>
      <p:sp>
        <p:nvSpPr>
          <p:cNvPr id="1759" name="CustomShape 5"/>
          <p:cNvSpPr/>
          <p:nvPr/>
        </p:nvSpPr>
        <p:spPr>
          <a:xfrm>
            <a:off x="457200" y="884160"/>
            <a:ext cx="7619040" cy="555840"/>
          </a:xfrm>
          <a:prstGeom prst="rect">
            <a:avLst/>
          </a:prstGeom>
        </p:spPr>
        <p:txBody>
          <a:bodyPr bIns="45000" lIns="90000" rIns="90000" tIns="45000"/>
          <a:p>
            <a:pPr>
              <a:lnSpc>
                <a:spcPct val="100000"/>
              </a:lnSpc>
            </a:pPr>
            <a:r>
              <a:rPr b="1" lang="fr-CA" sz="2800">
                <a:solidFill>
                  <a:srgbClr val="376092"/>
                </a:solidFill>
                <a:latin typeface="Arial"/>
              </a:rPr>
              <a:t>Objets à laisser sur place</a:t>
            </a:r>
            <a:endParaRPr/>
          </a:p>
        </p:txBody>
      </p:sp>
      <p:sp>
        <p:nvSpPr>
          <p:cNvPr id="1760" name="CustomShape 6"/>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2"/>
              </a:rPr>
              <a:t>Guide de « sondage Dive Against Debris »</a:t>
            </a:r>
            <a:endParaRPr/>
          </a:p>
        </p:txBody>
      </p:sp>
    </p:spTree>
  </p:cSld>
  <p:timing>
    <p:tnLst>
      <p:par>
        <p:cTn dur="indefinite" id="53" nodeType="tmRoot" restart="never">
          <p:childTnLst>
            <p:seq>
              <p:cTn id="54" nodeType="mainSeq">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61" name="CustomShape 1"/>
          <p:cNvSpPr/>
          <p:nvPr/>
        </p:nvSpPr>
        <p:spPr>
          <a:xfrm>
            <a:off x="8229600" y="6356520"/>
            <a:ext cx="761040" cy="363960"/>
          </a:xfrm>
          <a:prstGeom prst="rect">
            <a:avLst/>
          </a:prstGeom>
        </p:spPr>
        <p:txBody>
          <a:bodyPr bIns="45000" lIns="90000" rIns="90000" tIns="45000"/>
          <a:p>
            <a:pPr>
              <a:lnSpc>
                <a:spcPct val="100000"/>
              </a:lnSpc>
            </a:pPr>
            <a:fld id="{5191B111-D191-4171-91E1-11A1918141A1}" type="slidenum">
              <a:rPr b="1" lang="fr-CA">
                <a:solidFill>
                  <a:srgbClr val="ffffff"/>
                </a:solidFill>
                <a:latin typeface="Calibri"/>
              </a:rPr>
              <a:t>&lt;numéro&gt;</a:t>
            </a:fld>
            <a:endParaRPr/>
          </a:p>
        </p:txBody>
      </p:sp>
      <p:sp>
        <p:nvSpPr>
          <p:cNvPr id="1762" name="CustomShape 2"/>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S2: Planif et plongée</a:t>
            </a:r>
            <a:endParaRPr/>
          </a:p>
        </p:txBody>
      </p:sp>
      <p:sp>
        <p:nvSpPr>
          <p:cNvPr id="1763" name="CustomShape 3"/>
          <p:cNvSpPr/>
          <p:nvPr/>
        </p:nvSpPr>
        <p:spPr>
          <a:xfrm>
            <a:off x="457560" y="5563080"/>
            <a:ext cx="8152200" cy="532440"/>
          </a:xfrm>
          <a:prstGeom prst="rect">
            <a:avLst/>
          </a:prstGeom>
        </p:spPr>
        <p:txBody>
          <a:bodyPr bIns="45000" lIns="90000" rIns="90000" tIns="45000"/>
          <a:p>
            <a:pPr algn="ctr">
              <a:lnSpc>
                <a:spcPct val="100000"/>
              </a:lnSpc>
            </a:pPr>
            <a:r>
              <a:rPr b="1" lang="fr-CA" sz="2000">
                <a:solidFill>
                  <a:srgbClr val="376092"/>
                </a:solidFill>
                <a:latin typeface="Calibri"/>
              </a:rPr>
              <a:t>Avez-vous des questions?</a:t>
            </a:r>
            <a:endParaRPr/>
          </a:p>
          <a:p>
            <a:pPr algn="ctr">
              <a:lnSpc>
                <a:spcPct val="100000"/>
              </a:lnSpc>
            </a:pPr>
            <a:endParaRPr/>
          </a:p>
        </p:txBody>
      </p:sp>
      <p:sp>
        <p:nvSpPr>
          <p:cNvPr id="1764" name="CustomShape 4"/>
          <p:cNvSpPr/>
          <p:nvPr/>
        </p:nvSpPr>
        <p:spPr>
          <a:xfrm>
            <a:off x="457200" y="884520"/>
            <a:ext cx="5333040" cy="989640"/>
          </a:xfrm>
          <a:prstGeom prst="rect">
            <a:avLst/>
          </a:prstGeom>
        </p:spPr>
        <p:txBody>
          <a:bodyPr anchor="ctr" bIns="45000" lIns="90000" rIns="90000" tIns="45000"/>
          <a:p>
            <a:pPr>
              <a:lnSpc>
                <a:spcPct val="100000"/>
              </a:lnSpc>
            </a:pPr>
            <a:r>
              <a:rPr b="1" lang="fr-CA" sz="2800">
                <a:solidFill>
                  <a:srgbClr val="4f81bd"/>
                </a:solidFill>
                <a:latin typeface="Arial"/>
              </a:rPr>
              <a:t>Nous avons parlé de  :</a:t>
            </a:r>
            <a:endParaRPr/>
          </a:p>
        </p:txBody>
      </p:sp>
      <p:sp>
        <p:nvSpPr>
          <p:cNvPr id="1765" name="CustomShape 5"/>
          <p:cNvSpPr/>
          <p:nvPr/>
        </p:nvSpPr>
        <p:spPr>
          <a:xfrm>
            <a:off x="685800" y="2590920"/>
            <a:ext cx="8152200" cy="456120"/>
          </a:xfrm>
          <a:prstGeom prst="rect">
            <a:avLst/>
          </a:prstGeom>
        </p:spPr>
        <p:txBody>
          <a:bodyPr bIns="45000" lIns="90000" rIns="90000" tIns="45000"/>
          <a:p>
            <a:pPr>
              <a:lnSpc>
                <a:spcPct val="100000"/>
              </a:lnSpc>
            </a:pPr>
            <a:r>
              <a:rPr b="1" lang="fr-CA">
                <a:solidFill>
                  <a:srgbClr val="376092"/>
                </a:solidFill>
                <a:latin typeface="Calibri"/>
              </a:rPr>
              <a:t>Planifiez votre plongée – plongez selon votre plan</a:t>
            </a:r>
            <a:endParaRPr/>
          </a:p>
        </p:txBody>
      </p:sp>
      <p:sp>
        <p:nvSpPr>
          <p:cNvPr id="1766" name="CustomShape 6"/>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1"/>
              </a:rPr>
              <a:t>Guide de « sondage Dive Against Debris »</a:t>
            </a:r>
            <a:endParaRPr/>
          </a:p>
        </p:txBody>
      </p:sp>
      <p:sp>
        <p:nvSpPr>
          <p:cNvPr id="1767" name="CustomShape 7"/>
          <p:cNvSpPr/>
          <p:nvPr/>
        </p:nvSpPr>
        <p:spPr>
          <a:xfrm>
            <a:off x="685800" y="3048120"/>
            <a:ext cx="8026200" cy="170388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hlinkClick r:id="rId2"/>
              </a:rPr>
              <a:t>Les enquêtes à long terme donnnent de meilleurs résultats</a:t>
            </a:r>
            <a:endParaRPr/>
          </a:p>
          <a:p>
            <a:pPr>
              <a:lnSpc>
                <a:spcPct val="100000"/>
              </a:lnSpc>
              <a:buSzPct val="75000"/>
              <a:buFont charset="2" typeface="Wingdings"/>
              <a:buChar char=""/>
            </a:pPr>
            <a:r>
              <a:rPr b="1" lang="fr-CA">
                <a:solidFill>
                  <a:srgbClr val="376092"/>
                </a:solidFill>
                <a:latin typeface="Arial"/>
                <a:hlinkClick r:id="rId3"/>
              </a:rPr>
              <a:t>Choisir votre site d'enquête</a:t>
            </a:r>
            <a:endParaRPr/>
          </a:p>
          <a:p>
            <a:pPr>
              <a:lnSpc>
                <a:spcPct val="100000"/>
              </a:lnSpc>
              <a:buSzPct val="75000"/>
              <a:buFont charset="2" typeface="Wingdings"/>
              <a:buChar char=""/>
            </a:pPr>
            <a:r>
              <a:rPr b="1" lang="fr-CA">
                <a:solidFill>
                  <a:srgbClr val="376092"/>
                </a:solidFill>
                <a:latin typeface="Arial"/>
                <a:hlinkClick r:id="rId4"/>
              </a:rPr>
              <a:t>Profil de plongée pour une enquête</a:t>
            </a:r>
            <a:endParaRPr/>
          </a:p>
          <a:p>
            <a:pPr>
              <a:lnSpc>
                <a:spcPct val="100000"/>
              </a:lnSpc>
              <a:buSzPct val="75000"/>
              <a:buFont charset="2" typeface="Wingdings"/>
              <a:buChar char=""/>
            </a:pPr>
            <a:r>
              <a:rPr b="1" lang="fr-CA">
                <a:solidFill>
                  <a:srgbClr val="376092"/>
                </a:solidFill>
                <a:latin typeface="Arial"/>
                <a:hlinkClick r:id="rId5"/>
              </a:rPr>
              <a:t>Équipement</a:t>
            </a:r>
            <a:endParaRPr/>
          </a:p>
          <a:p>
            <a:pPr>
              <a:lnSpc>
                <a:spcPct val="100000"/>
              </a:lnSpc>
              <a:buSzPct val="75000"/>
              <a:buFont charset="2" typeface="Wingdings"/>
              <a:buChar char=""/>
            </a:pPr>
            <a:r>
              <a:rPr b="1" lang="fr-CA">
                <a:solidFill>
                  <a:srgbClr val="376092"/>
                </a:solidFill>
                <a:latin typeface="Arial"/>
                <a:hlinkClick r:id="rId6"/>
              </a:rPr>
              <a:t>Photographiez et racontez</a:t>
            </a:r>
            <a:endParaRPr/>
          </a:p>
          <a:p>
            <a:pPr>
              <a:lnSpc>
                <a:spcPct val="100000"/>
              </a:lnSpc>
              <a:buSzPct val="75000"/>
              <a:buFont charset="2" typeface="Wingdings"/>
              <a:buChar char=""/>
            </a:pPr>
            <a:r>
              <a:rPr b="1" lang="fr-CA">
                <a:solidFill>
                  <a:srgbClr val="376092"/>
                </a:solidFill>
                <a:latin typeface="Arial"/>
                <a:hlinkClick r:id="rId7"/>
              </a:rPr>
              <a:t>Objets à laisser sur place</a:t>
            </a:r>
            <a:endParaRPr/>
          </a:p>
        </p:txBody>
      </p:sp>
      <p:sp>
        <p:nvSpPr>
          <p:cNvPr id="1768" name="CustomShape 8"/>
          <p:cNvSpPr/>
          <p:nvPr/>
        </p:nvSpPr>
        <p:spPr>
          <a:xfrm>
            <a:off x="457200" y="1951200"/>
            <a:ext cx="8152200" cy="424800"/>
          </a:xfrm>
          <a:prstGeom prst="rect">
            <a:avLst/>
          </a:prstGeom>
        </p:spPr>
        <p:txBody>
          <a:bodyPr bIns="45000" lIns="90000" rIns="90000" tIns="45000"/>
          <a:p>
            <a:pPr>
              <a:lnSpc>
                <a:spcPct val="100000"/>
              </a:lnSpc>
            </a:pPr>
            <a:r>
              <a:rPr b="1" lang="fr-CA" sz="2000">
                <a:solidFill>
                  <a:srgbClr val="376092"/>
                </a:solidFill>
                <a:latin typeface="Arial"/>
                <a:hlinkClick r:id="rId8"/>
              </a:rPr>
              <a:t>SECTION 2: C'est le temps de plonger « Dive Against Debris »</a:t>
            </a:r>
            <a:endParaRPr/>
          </a:p>
        </p:txBody>
      </p:sp>
    </p:spTree>
  </p:cSld>
  <p:timing>
    <p:tnLst>
      <p:par>
        <p:cTn dur="indefinite" id="55" nodeType="tmRoot" restart="never">
          <p:childTnLst>
            <p:seq>
              <p:cTn id="56" nodeType="mainSeq">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69" name="CustomShape 1"/>
          <p:cNvSpPr/>
          <p:nvPr/>
        </p:nvSpPr>
        <p:spPr>
          <a:xfrm>
            <a:off x="685800" y="1512000"/>
            <a:ext cx="7771320" cy="1370520"/>
          </a:xfrm>
          <a:prstGeom prst="rect">
            <a:avLst/>
          </a:prstGeom>
        </p:spPr>
        <p:txBody>
          <a:bodyPr anchor="ctr" bIns="45000" lIns="90000" rIns="90000" tIns="45000"/>
          <a:p>
            <a:r>
              <a:rPr b="1" lang="fr-CA" sz="4000">
                <a:solidFill>
                  <a:srgbClr val="558ed5"/>
                </a:solidFill>
                <a:latin typeface="Arial"/>
              </a:rPr>
              <a:t>Que </a:t>
            </a:r>
            <a:endParaRPr/>
          </a:p>
          <a:p>
            <a:r>
              <a:rPr b="1" lang="fr-CA" sz="4000">
                <a:solidFill>
                  <a:srgbClr val="558ed5"/>
                </a:solidFill>
                <a:latin typeface="Arial"/>
              </a:rPr>
              <a:t>votre enquête</a:t>
            </a:r>
            <a:endParaRPr/>
          </a:p>
          <a:p>
            <a:pPr>
              <a:lnSpc>
                <a:spcPct val="100000"/>
              </a:lnSpc>
            </a:pPr>
            <a:r>
              <a:rPr b="1" lang="fr-CA" sz="4000">
                <a:solidFill>
                  <a:srgbClr val="558ed5"/>
                </a:solidFill>
                <a:latin typeface="Arial"/>
              </a:rPr>
              <a:t>compte!</a:t>
            </a:r>
            <a:endParaRPr/>
          </a:p>
        </p:txBody>
      </p:sp>
      <p:sp>
        <p:nvSpPr>
          <p:cNvPr id="1770" name="CustomShape 2"/>
          <p:cNvSpPr/>
          <p:nvPr/>
        </p:nvSpPr>
        <p:spPr>
          <a:xfrm>
            <a:off x="685800" y="838080"/>
            <a:ext cx="3808800" cy="379800"/>
          </a:xfrm>
          <a:prstGeom prst="rect">
            <a:avLst/>
          </a:prstGeom>
        </p:spPr>
        <p:txBody>
          <a:bodyPr bIns="45000" lIns="90000" rIns="90000" tIns="45000"/>
          <a:p>
            <a:pPr>
              <a:lnSpc>
                <a:spcPct val="100000"/>
              </a:lnSpc>
            </a:pPr>
            <a:r>
              <a:rPr lang="fr-CA" sz="3200">
                <a:solidFill>
                  <a:srgbClr val="254061"/>
                </a:solidFill>
                <a:latin typeface="Arial"/>
              </a:rPr>
              <a:t>SECTION 3:</a:t>
            </a:r>
            <a:endParaRPr/>
          </a:p>
        </p:txBody>
      </p:sp>
      <p:pic>
        <p:nvPicPr>
          <p:cNvPr descr="" id="1771" name="Picture 9"/>
          <p:cNvPicPr/>
          <p:nvPr/>
        </p:nvPicPr>
        <p:blipFill>
          <a:blip r:embed="rId1"/>
          <a:stretch>
            <a:fillRect/>
          </a:stretch>
        </p:blipFill>
        <p:spPr>
          <a:xfrm>
            <a:off x="2743200" y="3124080"/>
            <a:ext cx="3656520" cy="2522880"/>
          </a:xfrm>
          <a:prstGeom prst="rect">
            <a:avLst/>
          </a:prstGeom>
        </p:spPr>
      </p:pic>
    </p:spTree>
  </p:cSld>
  <p:timing>
    <p:tnLst>
      <p:par>
        <p:cTn dur="indefinite" id="57" nodeType="tmRoot" restart="never">
          <p:childTnLst>
            <p:seq>
              <p:cTn id="58" nodeType="mainSeq">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56" name="CustomShape 1"/>
          <p:cNvSpPr/>
          <p:nvPr/>
        </p:nvSpPr>
        <p:spPr>
          <a:xfrm>
            <a:off x="685800" y="3048120"/>
            <a:ext cx="8026200" cy="170388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hlinkClick r:id="rId1"/>
              </a:rPr>
              <a:t>Les enquêtes à long terme donnnent de meilleurs résultats</a:t>
            </a:r>
            <a:endParaRPr/>
          </a:p>
          <a:p>
            <a:pPr>
              <a:lnSpc>
                <a:spcPct val="100000"/>
              </a:lnSpc>
              <a:buSzPct val="75000"/>
              <a:buFont charset="2" typeface="Wingdings"/>
              <a:buChar char=""/>
            </a:pPr>
            <a:r>
              <a:rPr b="1" lang="fr-CA">
                <a:solidFill>
                  <a:srgbClr val="376092"/>
                </a:solidFill>
                <a:latin typeface="Arial"/>
                <a:hlinkClick r:id="rId2"/>
              </a:rPr>
              <a:t>Choisir votre site d'enquête</a:t>
            </a:r>
            <a:endParaRPr/>
          </a:p>
          <a:p>
            <a:pPr>
              <a:lnSpc>
                <a:spcPct val="100000"/>
              </a:lnSpc>
              <a:buSzPct val="75000"/>
              <a:buFont charset="2" typeface="Wingdings"/>
              <a:buChar char=""/>
            </a:pPr>
            <a:r>
              <a:rPr b="1" lang="fr-CA">
                <a:solidFill>
                  <a:srgbClr val="376092"/>
                </a:solidFill>
                <a:latin typeface="Arial"/>
                <a:hlinkClick r:id="rId3"/>
              </a:rPr>
              <a:t>Profil de plongée pour une enquête</a:t>
            </a:r>
            <a:endParaRPr/>
          </a:p>
          <a:p>
            <a:pPr>
              <a:lnSpc>
                <a:spcPct val="100000"/>
              </a:lnSpc>
              <a:buSzPct val="75000"/>
              <a:buFont charset="2" typeface="Wingdings"/>
              <a:buChar char=""/>
            </a:pPr>
            <a:r>
              <a:rPr b="1" lang="fr-CA">
                <a:solidFill>
                  <a:srgbClr val="376092"/>
                </a:solidFill>
                <a:latin typeface="Arial"/>
                <a:hlinkClick r:id="rId4"/>
              </a:rPr>
              <a:t>Équipement</a:t>
            </a:r>
            <a:endParaRPr/>
          </a:p>
          <a:p>
            <a:pPr>
              <a:lnSpc>
                <a:spcPct val="100000"/>
              </a:lnSpc>
              <a:buSzPct val="75000"/>
              <a:buFont charset="2" typeface="Wingdings"/>
              <a:buChar char=""/>
            </a:pPr>
            <a:r>
              <a:rPr b="1" lang="fr-CA">
                <a:solidFill>
                  <a:srgbClr val="376092"/>
                </a:solidFill>
                <a:latin typeface="Arial"/>
                <a:hlinkClick r:id="rId5"/>
              </a:rPr>
              <a:t>Photographiez et racontez</a:t>
            </a:r>
            <a:endParaRPr/>
          </a:p>
          <a:p>
            <a:pPr>
              <a:lnSpc>
                <a:spcPct val="100000"/>
              </a:lnSpc>
              <a:buSzPct val="75000"/>
              <a:buFont charset="2" typeface="Wingdings"/>
              <a:buChar char=""/>
            </a:pPr>
            <a:r>
              <a:rPr b="1" lang="fr-CA">
                <a:solidFill>
                  <a:srgbClr val="376092"/>
                </a:solidFill>
                <a:latin typeface="Arial"/>
                <a:hlinkClick r:id="rId6"/>
              </a:rPr>
              <a:t>Objets à laisser sur place</a:t>
            </a:r>
            <a:endParaRPr/>
          </a:p>
        </p:txBody>
      </p:sp>
      <p:sp>
        <p:nvSpPr>
          <p:cNvPr id="1557" name="CustomShape 2"/>
          <p:cNvSpPr/>
          <p:nvPr/>
        </p:nvSpPr>
        <p:spPr>
          <a:xfrm>
            <a:off x="457200" y="1951200"/>
            <a:ext cx="8152200" cy="424800"/>
          </a:xfrm>
          <a:prstGeom prst="rect">
            <a:avLst/>
          </a:prstGeom>
        </p:spPr>
        <p:txBody>
          <a:bodyPr bIns="45000" lIns="90000" rIns="90000" tIns="45000"/>
          <a:p>
            <a:pPr>
              <a:lnSpc>
                <a:spcPct val="100000"/>
              </a:lnSpc>
            </a:pPr>
            <a:r>
              <a:rPr b="1" lang="fr-CA" sz="2000">
                <a:solidFill>
                  <a:srgbClr val="376092"/>
                </a:solidFill>
                <a:latin typeface="Arial"/>
                <a:hlinkClick r:id="rId7"/>
              </a:rPr>
              <a:t>SECTION 2: C'est le temps de plonger « Dive Against Debris »</a:t>
            </a:r>
            <a:endParaRPr/>
          </a:p>
        </p:txBody>
      </p:sp>
      <p:sp>
        <p:nvSpPr>
          <p:cNvPr id="1558" name="CustomShape 3"/>
          <p:cNvSpPr/>
          <p:nvPr/>
        </p:nvSpPr>
        <p:spPr>
          <a:xfrm>
            <a:off x="8229600" y="6356520"/>
            <a:ext cx="761040" cy="363960"/>
          </a:xfrm>
          <a:prstGeom prst="rect">
            <a:avLst/>
          </a:prstGeom>
        </p:spPr>
        <p:txBody>
          <a:bodyPr bIns="45000" lIns="90000" rIns="90000" tIns="45000"/>
          <a:p>
            <a:pPr>
              <a:lnSpc>
                <a:spcPct val="100000"/>
              </a:lnSpc>
            </a:pPr>
            <a:fld id="{31D181F1-4191-4101-81E1-F111F17111E1}" type="slidenum">
              <a:rPr b="1" lang="fr-CA">
                <a:solidFill>
                  <a:srgbClr val="ffffff"/>
                </a:solidFill>
                <a:latin typeface="Calibri"/>
              </a:rPr>
              <a:t>&lt;numéro&gt;</a:t>
            </a:fld>
            <a:endParaRPr/>
          </a:p>
        </p:txBody>
      </p:sp>
      <p:sp>
        <p:nvSpPr>
          <p:cNvPr id="1559" name="CustomShape 4"/>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Bienvenue</a:t>
            </a:r>
            <a:endParaRPr/>
          </a:p>
        </p:txBody>
      </p:sp>
      <p:sp>
        <p:nvSpPr>
          <p:cNvPr id="1560" name="CustomShape 5"/>
          <p:cNvSpPr/>
          <p:nvPr/>
        </p:nvSpPr>
        <p:spPr>
          <a:xfrm>
            <a:off x="6248520" y="4876920"/>
            <a:ext cx="2284920" cy="761040"/>
          </a:xfrm>
          <a:prstGeom prst="rect">
            <a:avLst/>
          </a:prstGeom>
          <a:solidFill>
            <a:srgbClr val="4f81bd"/>
          </a:solidFill>
          <a:ln w="25560">
            <a:solidFill>
              <a:srgbClr val="3a5f8b"/>
            </a:solidFill>
            <a:round/>
          </a:ln>
        </p:spPr>
      </p:sp>
      <p:sp>
        <p:nvSpPr>
          <p:cNvPr id="1561" name="CustomShape 6"/>
          <p:cNvSpPr/>
          <p:nvPr/>
        </p:nvSpPr>
        <p:spPr>
          <a:xfrm>
            <a:off x="6248520" y="4792680"/>
            <a:ext cx="2284920" cy="911520"/>
          </a:xfrm>
          <a:prstGeom prst="rect">
            <a:avLst/>
          </a:prstGeom>
        </p:spPr>
        <p:txBody>
          <a:bodyPr anchor="ctr" bIns="45000" lIns="90000" rIns="90000" tIns="45000"/>
          <a:p>
            <a:pPr algn="ctr">
              <a:lnSpc>
                <a:spcPct val="100000"/>
              </a:lnSpc>
            </a:pPr>
            <a:r>
              <a:rPr b="1" lang="fr-CA">
                <a:solidFill>
                  <a:srgbClr val="1f497d"/>
                </a:solidFill>
                <a:latin typeface="Calibri"/>
              </a:rPr>
              <a:t>SECTION 2</a:t>
            </a:r>
            <a:endParaRPr/>
          </a:p>
          <a:p>
            <a:pPr algn="ctr">
              <a:lnSpc>
                <a:spcPct val="100000"/>
              </a:lnSpc>
            </a:pPr>
            <a:r>
              <a:rPr b="1" lang="fr-CA">
                <a:solidFill>
                  <a:srgbClr val="1f497d"/>
                </a:solidFill>
                <a:latin typeface="Calibri"/>
              </a:rPr>
              <a:t>Le temps de plonger</a:t>
            </a:r>
            <a:endParaRPr/>
          </a:p>
        </p:txBody>
      </p:sp>
      <p:sp>
        <p:nvSpPr>
          <p:cNvPr id="1562" name="CustomShape 7"/>
          <p:cNvSpPr/>
          <p:nvPr/>
        </p:nvSpPr>
        <p:spPr>
          <a:xfrm>
            <a:off x="685800" y="2590920"/>
            <a:ext cx="8152200" cy="456120"/>
          </a:xfrm>
          <a:prstGeom prst="rect">
            <a:avLst/>
          </a:prstGeom>
        </p:spPr>
        <p:txBody>
          <a:bodyPr bIns="45000" lIns="90000" rIns="90000" tIns="45000"/>
          <a:p>
            <a:pPr>
              <a:lnSpc>
                <a:spcPct val="100000"/>
              </a:lnSpc>
            </a:pPr>
            <a:r>
              <a:rPr b="1" lang="fr-CA">
                <a:solidFill>
                  <a:srgbClr val="376092"/>
                </a:solidFill>
                <a:latin typeface="Calibri"/>
              </a:rPr>
              <a:t>Planifiez votre plongée – plongez selon votre plan</a:t>
            </a:r>
            <a:endParaRPr/>
          </a:p>
        </p:txBody>
      </p:sp>
      <p:sp>
        <p:nvSpPr>
          <p:cNvPr id="1563" name="CustomShape 8"/>
          <p:cNvSpPr/>
          <p:nvPr/>
        </p:nvSpPr>
        <p:spPr>
          <a:xfrm>
            <a:off x="457200" y="884520"/>
            <a:ext cx="5333040" cy="989640"/>
          </a:xfrm>
          <a:prstGeom prst="rect">
            <a:avLst/>
          </a:prstGeom>
        </p:spPr>
        <p:txBody>
          <a:bodyPr anchor="ctr" bIns="45000" lIns="90000" rIns="90000" tIns="45000"/>
          <a:p>
            <a:pPr>
              <a:lnSpc>
                <a:spcPct val="100000"/>
              </a:lnSpc>
            </a:pPr>
            <a:r>
              <a:rPr b="1" lang="fr-CA" sz="2800">
                <a:solidFill>
                  <a:srgbClr val="4f81bd"/>
                </a:solidFill>
                <a:latin typeface="Arial"/>
              </a:rPr>
              <a:t>Nous parlerons de . . .</a:t>
            </a:r>
            <a:endParaRPr/>
          </a:p>
        </p:txBody>
      </p:sp>
      <p:sp>
        <p:nvSpPr>
          <p:cNvPr id="1564" name="CustomShape 9"/>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8"/>
              </a:rPr>
              <a:t>Guide de « sondage Dive Against Debris »</a:t>
            </a:r>
            <a:endParaRPr/>
          </a:p>
        </p:txBody>
      </p:sp>
    </p:spTree>
  </p:cSld>
  <p:timing>
    <p:tnLst>
      <p:par>
        <p:cTn dur="indefinite" id="5" nodeType="tmRoot" restart="never">
          <p:childTnLst>
            <p:seq>
              <p:cTn id="6" nodeType="mainSeq">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72" name="CustomShape 1"/>
          <p:cNvSpPr/>
          <p:nvPr/>
        </p:nvSpPr>
        <p:spPr>
          <a:xfrm>
            <a:off x="457200" y="884160"/>
            <a:ext cx="6094800" cy="989640"/>
          </a:xfrm>
          <a:prstGeom prst="rect">
            <a:avLst/>
          </a:prstGeom>
        </p:spPr>
        <p:txBody>
          <a:bodyPr bIns="45000" lIns="90000" rIns="90000" tIns="45000"/>
          <a:p>
            <a:r>
              <a:rPr b="1" lang="fr-CA" sz="2800">
                <a:solidFill>
                  <a:srgbClr val="4f81bd"/>
                </a:solidFill>
                <a:latin typeface="Arial"/>
              </a:rPr>
              <a:t>5 étapes pour </a:t>
            </a:r>
            <a:endParaRPr/>
          </a:p>
          <a:p>
            <a:r>
              <a:rPr b="1" lang="fr-CA" sz="2800">
                <a:solidFill>
                  <a:srgbClr val="4f81bd"/>
                </a:solidFill>
                <a:latin typeface="Arial"/>
              </a:rPr>
              <a:t>que votre enquête compte</a:t>
            </a:r>
            <a:endParaRPr/>
          </a:p>
        </p:txBody>
      </p:sp>
      <p:sp>
        <p:nvSpPr>
          <p:cNvPr id="1773" name="CustomShape 2"/>
          <p:cNvSpPr/>
          <p:nvPr/>
        </p:nvSpPr>
        <p:spPr>
          <a:xfrm>
            <a:off x="457200" y="1951200"/>
            <a:ext cx="8152200" cy="684720"/>
          </a:xfrm>
          <a:prstGeom prst="rect">
            <a:avLst/>
          </a:prstGeom>
        </p:spPr>
        <p:txBody>
          <a:bodyPr bIns="45000" lIns="90000" rIns="90000" tIns="45000"/>
          <a:p>
            <a:pPr>
              <a:lnSpc>
                <a:spcPct val="100000"/>
              </a:lnSpc>
            </a:pPr>
            <a:r>
              <a:rPr b="1" lang="fr-CA" sz="2000">
                <a:solidFill>
                  <a:srgbClr val="376092"/>
                </a:solidFill>
                <a:latin typeface="Arial"/>
              </a:rPr>
              <a:t>C'est rapide de trier et enregistrer les débris quand tous travaillent ensemble. Suivez ces 5 étapes simples :</a:t>
            </a:r>
            <a:endParaRPr/>
          </a:p>
        </p:txBody>
      </p:sp>
      <p:sp>
        <p:nvSpPr>
          <p:cNvPr id="1774" name="CustomShape 3"/>
          <p:cNvSpPr/>
          <p:nvPr/>
        </p:nvSpPr>
        <p:spPr>
          <a:xfrm>
            <a:off x="8229600" y="6356520"/>
            <a:ext cx="761040" cy="363960"/>
          </a:xfrm>
          <a:prstGeom prst="rect">
            <a:avLst/>
          </a:prstGeom>
        </p:spPr>
        <p:txBody>
          <a:bodyPr bIns="45000" lIns="90000" rIns="90000" tIns="45000"/>
          <a:p>
            <a:pPr>
              <a:lnSpc>
                <a:spcPct val="100000"/>
              </a:lnSpc>
            </a:pPr>
            <a:fld id="{B1D1F121-5121-41C1-8111-D1D1F1C191F1}" type="slidenum">
              <a:rPr b="1" lang="fr-CA">
                <a:solidFill>
                  <a:srgbClr val="ffffff"/>
                </a:solidFill>
                <a:latin typeface="Calibri"/>
              </a:rPr>
              <a:t>&lt;numéro&gt;</a:t>
            </a:fld>
            <a:endParaRPr/>
          </a:p>
        </p:txBody>
      </p:sp>
      <p:pic>
        <p:nvPicPr>
          <p:cNvPr descr="" id="1775" name="Picture 12"/>
          <p:cNvPicPr/>
          <p:nvPr/>
        </p:nvPicPr>
        <p:blipFill>
          <a:blip r:embed="rId1"/>
          <a:stretch>
            <a:fillRect/>
          </a:stretch>
        </p:blipFill>
        <p:spPr>
          <a:xfrm>
            <a:off x="2133720" y="3200400"/>
            <a:ext cx="1227600" cy="1227600"/>
          </a:xfrm>
          <a:prstGeom prst="rect">
            <a:avLst/>
          </a:prstGeom>
        </p:spPr>
      </p:pic>
      <p:pic>
        <p:nvPicPr>
          <p:cNvPr descr="" id="1776" name="Picture 13"/>
          <p:cNvPicPr/>
          <p:nvPr/>
        </p:nvPicPr>
        <p:blipFill>
          <a:blip r:embed="rId2"/>
          <a:stretch>
            <a:fillRect/>
          </a:stretch>
        </p:blipFill>
        <p:spPr>
          <a:xfrm>
            <a:off x="3962520" y="2819520"/>
            <a:ext cx="1184760" cy="1184760"/>
          </a:xfrm>
          <a:prstGeom prst="rect">
            <a:avLst/>
          </a:prstGeom>
        </p:spPr>
      </p:pic>
      <p:pic>
        <p:nvPicPr>
          <p:cNvPr descr="" id="1777" name="Picture 15"/>
          <p:cNvPicPr/>
          <p:nvPr/>
        </p:nvPicPr>
        <p:blipFill>
          <a:blip r:embed="rId3"/>
          <a:stretch>
            <a:fillRect/>
          </a:stretch>
        </p:blipFill>
        <p:spPr>
          <a:xfrm>
            <a:off x="5791320" y="3191040"/>
            <a:ext cx="1151280" cy="1151280"/>
          </a:xfrm>
          <a:prstGeom prst="rect">
            <a:avLst/>
          </a:prstGeom>
        </p:spPr>
      </p:pic>
      <p:pic>
        <p:nvPicPr>
          <p:cNvPr descr="" id="1778" name="Picture 16"/>
          <p:cNvPicPr/>
          <p:nvPr/>
        </p:nvPicPr>
        <p:blipFill>
          <a:blip r:embed="rId4"/>
          <a:stretch>
            <a:fillRect/>
          </a:stretch>
        </p:blipFill>
        <p:spPr>
          <a:xfrm>
            <a:off x="7391520" y="4038480"/>
            <a:ext cx="1218240" cy="1218240"/>
          </a:xfrm>
          <a:prstGeom prst="rect">
            <a:avLst/>
          </a:prstGeom>
        </p:spPr>
      </p:pic>
      <p:sp>
        <p:nvSpPr>
          <p:cNvPr id="1779" name="CustomShape 4"/>
          <p:cNvSpPr/>
          <p:nvPr/>
        </p:nvSpPr>
        <p:spPr>
          <a:xfrm>
            <a:off x="533520" y="5257800"/>
            <a:ext cx="1218240" cy="379800"/>
          </a:xfrm>
          <a:prstGeom prst="rect">
            <a:avLst/>
          </a:prstGeom>
        </p:spPr>
        <p:txBody>
          <a:bodyPr bIns="45000" lIns="90000" rIns="90000" tIns="45000"/>
          <a:p>
            <a:pPr algn="ctr">
              <a:lnSpc>
                <a:spcPct val="100000"/>
              </a:lnSpc>
            </a:pPr>
            <a:r>
              <a:rPr b="1" lang="fr-CA" sz="1600">
                <a:solidFill>
                  <a:srgbClr val="376092"/>
                </a:solidFill>
                <a:latin typeface="Calibri"/>
              </a:rPr>
              <a:t>1. Peser</a:t>
            </a:r>
            <a:endParaRPr/>
          </a:p>
        </p:txBody>
      </p:sp>
      <p:sp>
        <p:nvSpPr>
          <p:cNvPr id="1780" name="CustomShape 5"/>
          <p:cNvSpPr/>
          <p:nvPr/>
        </p:nvSpPr>
        <p:spPr>
          <a:xfrm>
            <a:off x="2133720" y="4419720"/>
            <a:ext cx="1218240" cy="379800"/>
          </a:xfrm>
          <a:prstGeom prst="rect">
            <a:avLst/>
          </a:prstGeom>
        </p:spPr>
        <p:txBody>
          <a:bodyPr bIns="45000" lIns="90000" rIns="90000" tIns="45000"/>
          <a:p>
            <a:pPr algn="ctr">
              <a:lnSpc>
                <a:spcPct val="100000"/>
              </a:lnSpc>
            </a:pPr>
            <a:r>
              <a:rPr b="1" lang="fr-CA" sz="1600">
                <a:solidFill>
                  <a:srgbClr val="376092"/>
                </a:solidFill>
                <a:latin typeface="Calibri"/>
              </a:rPr>
              <a:t>2. Trier</a:t>
            </a:r>
            <a:endParaRPr/>
          </a:p>
        </p:txBody>
      </p:sp>
      <p:sp>
        <p:nvSpPr>
          <p:cNvPr id="1781" name="CustomShape 6"/>
          <p:cNvSpPr/>
          <p:nvPr/>
        </p:nvSpPr>
        <p:spPr>
          <a:xfrm>
            <a:off x="3816000" y="4032000"/>
            <a:ext cx="1581480" cy="379800"/>
          </a:xfrm>
          <a:prstGeom prst="rect">
            <a:avLst/>
          </a:prstGeom>
        </p:spPr>
        <p:txBody>
          <a:bodyPr bIns="45000" lIns="90000" rIns="90000" tIns="45000"/>
          <a:p>
            <a:pPr algn="ctr">
              <a:lnSpc>
                <a:spcPct val="100000"/>
              </a:lnSpc>
            </a:pPr>
            <a:r>
              <a:rPr b="1" lang="fr-CA" sz="1600">
                <a:solidFill>
                  <a:srgbClr val="376092"/>
                </a:solidFill>
                <a:latin typeface="Calibri"/>
              </a:rPr>
              <a:t>3. Compiler</a:t>
            </a:r>
            <a:endParaRPr/>
          </a:p>
        </p:txBody>
      </p:sp>
      <p:sp>
        <p:nvSpPr>
          <p:cNvPr id="1782" name="CustomShape 7"/>
          <p:cNvSpPr/>
          <p:nvPr/>
        </p:nvSpPr>
        <p:spPr>
          <a:xfrm>
            <a:off x="5647320" y="4444200"/>
            <a:ext cx="1552680" cy="379800"/>
          </a:xfrm>
          <a:prstGeom prst="rect">
            <a:avLst/>
          </a:prstGeom>
        </p:spPr>
        <p:txBody>
          <a:bodyPr bIns="45000" lIns="90000" rIns="90000" tIns="45000"/>
          <a:p>
            <a:pPr algn="ctr">
              <a:lnSpc>
                <a:spcPct val="100000"/>
              </a:lnSpc>
            </a:pPr>
            <a:r>
              <a:rPr b="1" lang="fr-CA" sz="1600">
                <a:solidFill>
                  <a:srgbClr val="376092"/>
                </a:solidFill>
                <a:latin typeface="Calibri"/>
              </a:rPr>
              <a:t>4. Disposer</a:t>
            </a:r>
            <a:endParaRPr/>
          </a:p>
        </p:txBody>
      </p:sp>
      <p:sp>
        <p:nvSpPr>
          <p:cNvPr id="1783" name="CustomShape 8"/>
          <p:cNvSpPr/>
          <p:nvPr/>
        </p:nvSpPr>
        <p:spPr>
          <a:xfrm>
            <a:off x="6984000" y="5257800"/>
            <a:ext cx="1625760" cy="379800"/>
          </a:xfrm>
          <a:prstGeom prst="rect">
            <a:avLst/>
          </a:prstGeom>
        </p:spPr>
        <p:txBody>
          <a:bodyPr bIns="45000" lIns="90000" rIns="90000" tIns="45000"/>
          <a:p>
            <a:pPr algn="ctr">
              <a:lnSpc>
                <a:spcPct val="100000"/>
              </a:lnSpc>
            </a:pPr>
            <a:r>
              <a:rPr b="1" lang="fr-CA" sz="1600">
                <a:solidFill>
                  <a:srgbClr val="376092"/>
                </a:solidFill>
                <a:latin typeface="Calibri"/>
              </a:rPr>
              <a:t>5. Rapporter</a:t>
            </a:r>
            <a:endParaRPr/>
          </a:p>
        </p:txBody>
      </p:sp>
      <p:sp>
        <p:nvSpPr>
          <p:cNvPr id="1784" name="CustomShape 9"/>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S3: Rapporter</a:t>
            </a:r>
            <a:endParaRPr/>
          </a:p>
        </p:txBody>
      </p:sp>
      <p:pic>
        <p:nvPicPr>
          <p:cNvPr descr="" id="1785" name="Content Placeholder 11"/>
          <p:cNvPicPr/>
          <p:nvPr/>
        </p:nvPicPr>
        <p:blipFill>
          <a:blip r:embed="rId5"/>
          <a:stretch>
            <a:fillRect/>
          </a:stretch>
        </p:blipFill>
        <p:spPr>
          <a:xfrm>
            <a:off x="666360" y="4268160"/>
            <a:ext cx="989640" cy="989640"/>
          </a:xfrm>
          <a:prstGeom prst="rect">
            <a:avLst/>
          </a:prstGeom>
        </p:spPr>
      </p:pic>
      <p:sp>
        <p:nvSpPr>
          <p:cNvPr id="1786" name="CustomShape 10"/>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6"/>
              </a:rPr>
              <a:t>Guide de « sondage Dive Against Debris »</a:t>
            </a:r>
            <a:endParaRPr/>
          </a:p>
        </p:txBody>
      </p:sp>
    </p:spTree>
  </p:cSld>
  <p:timing>
    <p:tnLst>
      <p:par>
        <p:cTn dur="indefinite" id="59" nodeType="tmRoot" restart="never">
          <p:childTnLst>
            <p:seq>
              <p:cTn id="60" nodeType="mainSeq">
                <p:childTnLst/>
              </p:cTn>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87" name="CustomShape 1"/>
          <p:cNvSpPr/>
          <p:nvPr/>
        </p:nvSpPr>
        <p:spPr>
          <a:xfrm>
            <a:off x="457200" y="884160"/>
            <a:ext cx="6094800" cy="555840"/>
          </a:xfrm>
          <a:prstGeom prst="rect">
            <a:avLst/>
          </a:prstGeom>
        </p:spPr>
        <p:txBody>
          <a:bodyPr bIns="45000" lIns="90000" rIns="90000" tIns="45000"/>
          <a:p>
            <a:pPr>
              <a:lnSpc>
                <a:spcPct val="100000"/>
              </a:lnSpc>
            </a:pPr>
            <a:r>
              <a:rPr b="1" lang="fr-CA" sz="2800">
                <a:solidFill>
                  <a:srgbClr val="4f81bd"/>
                </a:solidFill>
                <a:latin typeface="Arial"/>
              </a:rPr>
              <a:t>Étape 1: Peser</a:t>
            </a:r>
            <a:endParaRPr/>
          </a:p>
        </p:txBody>
      </p:sp>
      <p:sp>
        <p:nvSpPr>
          <p:cNvPr id="1788" name="CustomShape 2"/>
          <p:cNvSpPr/>
          <p:nvPr/>
        </p:nvSpPr>
        <p:spPr>
          <a:xfrm>
            <a:off x="685800" y="2239920"/>
            <a:ext cx="3808800" cy="265608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rPr>
              <a:t>Soustrayez le poids des sacs vides</a:t>
            </a:r>
            <a:endParaRPr/>
          </a:p>
          <a:p>
            <a:pPr>
              <a:lnSpc>
                <a:spcPct val="100000"/>
              </a:lnSpc>
              <a:buSzPct val="75000"/>
              <a:buFont charset="2" typeface="Wingdings"/>
              <a:buChar char=""/>
            </a:pPr>
            <a:r>
              <a:rPr b="1" lang="fr-CA">
                <a:solidFill>
                  <a:srgbClr val="376092"/>
                </a:solidFill>
                <a:latin typeface="Arial"/>
              </a:rPr>
              <a:t>Vous pouvez utiliser une balance de cuisine ou de pêcheur</a:t>
            </a:r>
            <a:endParaRPr/>
          </a:p>
          <a:p>
            <a:pPr>
              <a:lnSpc>
                <a:spcPct val="100000"/>
              </a:lnSpc>
              <a:buSzPct val="75000"/>
              <a:buFont charset="2" typeface="Wingdings"/>
              <a:buChar char=""/>
            </a:pPr>
            <a:r>
              <a:rPr b="1" lang="fr-CA">
                <a:solidFill>
                  <a:srgbClr val="376092"/>
                </a:solidFill>
                <a:latin typeface="Arial"/>
              </a:rPr>
              <a:t>Si vous n'avez pas de balance, estimez le poids</a:t>
            </a:r>
            <a:endParaRPr/>
          </a:p>
          <a:p>
            <a:pPr>
              <a:lnSpc>
                <a:spcPct val="100000"/>
              </a:lnSpc>
              <a:buSzPct val="75000"/>
              <a:buFont charset="2" typeface="Wingdings"/>
              <a:buChar char=""/>
            </a:pPr>
            <a:r>
              <a:rPr b="1" lang="fr-CA">
                <a:solidFill>
                  <a:srgbClr val="376092"/>
                </a:solidFill>
                <a:latin typeface="Arial"/>
              </a:rPr>
              <a:t>Utilisez l'échelle qui vous est la plus familière : livres ou kilos</a:t>
            </a:r>
            <a:endParaRPr/>
          </a:p>
        </p:txBody>
      </p:sp>
      <p:sp>
        <p:nvSpPr>
          <p:cNvPr id="1789" name="CustomShape 3"/>
          <p:cNvSpPr/>
          <p:nvPr/>
        </p:nvSpPr>
        <p:spPr>
          <a:xfrm>
            <a:off x="457200" y="1676520"/>
            <a:ext cx="8152200" cy="483480"/>
          </a:xfrm>
          <a:prstGeom prst="rect">
            <a:avLst/>
          </a:prstGeom>
        </p:spPr>
        <p:txBody>
          <a:bodyPr bIns="45000" lIns="90000" rIns="90000" tIns="45000"/>
          <a:p>
            <a:pPr>
              <a:lnSpc>
                <a:spcPct val="100000"/>
              </a:lnSpc>
            </a:pPr>
            <a:r>
              <a:rPr b="1" lang="fr-CA" sz="2000">
                <a:solidFill>
                  <a:srgbClr val="376092"/>
                </a:solidFill>
                <a:latin typeface="Arial"/>
              </a:rPr>
              <a:t>Pesez les débris tandis qu'ils sont encore dans le sac filet</a:t>
            </a:r>
            <a:endParaRPr/>
          </a:p>
        </p:txBody>
      </p:sp>
      <p:sp>
        <p:nvSpPr>
          <p:cNvPr id="1790" name="CustomShape 4"/>
          <p:cNvSpPr/>
          <p:nvPr/>
        </p:nvSpPr>
        <p:spPr>
          <a:xfrm>
            <a:off x="8229600" y="6356520"/>
            <a:ext cx="761040" cy="363960"/>
          </a:xfrm>
          <a:prstGeom prst="rect">
            <a:avLst/>
          </a:prstGeom>
        </p:spPr>
        <p:txBody>
          <a:bodyPr bIns="45000" lIns="90000" rIns="90000" tIns="45000"/>
          <a:p>
            <a:pPr>
              <a:lnSpc>
                <a:spcPct val="100000"/>
              </a:lnSpc>
            </a:pPr>
            <a:fld id="{7121A1B1-A1F1-41F1-A131-01C1E1D16181}" type="slidenum">
              <a:rPr b="1" lang="fr-CA">
                <a:solidFill>
                  <a:srgbClr val="ffffff"/>
                </a:solidFill>
                <a:latin typeface="Calibri"/>
              </a:rPr>
              <a:t>&lt;numéro&gt;</a:t>
            </a:fld>
            <a:endParaRPr/>
          </a:p>
        </p:txBody>
      </p:sp>
      <p:pic>
        <p:nvPicPr>
          <p:cNvPr descr="" id="1791" name="Picture 8"/>
          <p:cNvPicPr/>
          <p:nvPr/>
        </p:nvPicPr>
        <p:blipFill>
          <a:blip r:embed="rId1"/>
          <a:stretch>
            <a:fillRect/>
          </a:stretch>
        </p:blipFill>
        <p:spPr>
          <a:xfrm>
            <a:off x="4724280" y="2362320"/>
            <a:ext cx="3656520" cy="3016800"/>
          </a:xfrm>
          <a:prstGeom prst="rect">
            <a:avLst/>
          </a:prstGeom>
        </p:spPr>
      </p:pic>
      <p:pic>
        <p:nvPicPr>
          <p:cNvPr descr="" id="1792" name="Content Placeholder 11"/>
          <p:cNvPicPr/>
          <p:nvPr/>
        </p:nvPicPr>
        <p:blipFill>
          <a:blip r:embed="rId2"/>
          <a:stretch>
            <a:fillRect/>
          </a:stretch>
        </p:blipFill>
        <p:spPr>
          <a:xfrm>
            <a:off x="3429000" y="685800"/>
            <a:ext cx="989640" cy="989640"/>
          </a:xfrm>
          <a:prstGeom prst="rect">
            <a:avLst/>
          </a:prstGeom>
        </p:spPr>
      </p:pic>
      <p:sp>
        <p:nvSpPr>
          <p:cNvPr id="1793" name="CustomShape 5"/>
          <p:cNvSpPr/>
          <p:nvPr/>
        </p:nvSpPr>
        <p:spPr>
          <a:xfrm>
            <a:off x="6095880" y="5943600"/>
            <a:ext cx="2894400" cy="303840"/>
          </a:xfrm>
          <a:prstGeom prst="rect">
            <a:avLst/>
          </a:prstGeom>
        </p:spPr>
        <p:txBody>
          <a:bodyPr bIns="45000" lIns="90000" rIns="90000" tIns="45000"/>
          <a:p>
            <a:pPr algn="r">
              <a:lnSpc>
                <a:spcPct val="100000"/>
              </a:lnSpc>
            </a:pPr>
            <a:r>
              <a:rPr b="1" i="1" lang="fr-CA" sz="1600">
                <a:solidFill>
                  <a:srgbClr val="376092"/>
                </a:solidFill>
                <a:latin typeface="Calibri"/>
              </a:rPr>
              <a:t>Étape 1: Peser</a:t>
            </a:r>
            <a:endParaRPr/>
          </a:p>
          <a:p>
            <a:pPr algn="r">
              <a:lnSpc>
                <a:spcPct val="100000"/>
              </a:lnSpc>
            </a:pPr>
            <a:endParaRPr/>
          </a:p>
        </p:txBody>
      </p:sp>
      <p:sp>
        <p:nvSpPr>
          <p:cNvPr id="1794" name="CustomShape 6"/>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S3: Rapporter</a:t>
            </a:r>
            <a:endParaRPr/>
          </a:p>
        </p:txBody>
      </p:sp>
      <p:sp>
        <p:nvSpPr>
          <p:cNvPr id="1795" name="CustomShape 7"/>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3"/>
              </a:rPr>
              <a:t>Guide de « sondage Dive Against Debris »</a:t>
            </a:r>
            <a:endParaRPr/>
          </a:p>
        </p:txBody>
      </p:sp>
    </p:spTree>
  </p:cSld>
  <p:timing>
    <p:tnLst>
      <p:par>
        <p:cTn dur="indefinite" id="61" nodeType="tmRoot" restart="never">
          <p:childTnLst>
            <p:seq>
              <p:cTn id="62" nodeType="mainSeq">
                <p:childTnLst/>
              </p:cTn>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96" name="CustomShape 1"/>
          <p:cNvSpPr/>
          <p:nvPr/>
        </p:nvSpPr>
        <p:spPr>
          <a:xfrm>
            <a:off x="457200" y="884160"/>
            <a:ext cx="6247440" cy="555840"/>
          </a:xfrm>
          <a:prstGeom prst="rect">
            <a:avLst/>
          </a:prstGeom>
        </p:spPr>
        <p:txBody>
          <a:bodyPr bIns="45000" lIns="90000" rIns="90000" tIns="45000"/>
          <a:p>
            <a:pPr>
              <a:lnSpc>
                <a:spcPct val="100000"/>
              </a:lnSpc>
            </a:pPr>
            <a:r>
              <a:rPr b="1" lang="fr-CA" sz="2800">
                <a:solidFill>
                  <a:srgbClr val="4f81bd"/>
                </a:solidFill>
                <a:latin typeface="Arial"/>
              </a:rPr>
              <a:t>Étape 2: Trier</a:t>
            </a:r>
            <a:endParaRPr/>
          </a:p>
        </p:txBody>
      </p:sp>
      <p:sp>
        <p:nvSpPr>
          <p:cNvPr id="1797" name="CustomShape 2"/>
          <p:cNvSpPr/>
          <p:nvPr/>
        </p:nvSpPr>
        <p:spPr>
          <a:xfrm>
            <a:off x="685800" y="2438280"/>
            <a:ext cx="4494600" cy="260172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rPr>
              <a:t>Plastique</a:t>
            </a:r>
            <a:endParaRPr/>
          </a:p>
          <a:p>
            <a:pPr>
              <a:lnSpc>
                <a:spcPct val="100000"/>
              </a:lnSpc>
              <a:buSzPct val="75000"/>
              <a:buFont charset="2" typeface="Wingdings"/>
              <a:buChar char=""/>
            </a:pPr>
            <a:r>
              <a:rPr b="1" lang="fr-CA">
                <a:solidFill>
                  <a:srgbClr val="376092"/>
                </a:solidFill>
                <a:latin typeface="Arial"/>
              </a:rPr>
              <a:t>Verre &amp; Céramique</a:t>
            </a:r>
            <a:endParaRPr/>
          </a:p>
          <a:p>
            <a:pPr>
              <a:lnSpc>
                <a:spcPct val="100000"/>
              </a:lnSpc>
              <a:buSzPct val="75000"/>
              <a:buFont charset="2" typeface="Wingdings"/>
              <a:buChar char=""/>
            </a:pPr>
            <a:r>
              <a:rPr b="1" lang="fr-CA">
                <a:solidFill>
                  <a:srgbClr val="376092"/>
                </a:solidFill>
                <a:latin typeface="Arial"/>
              </a:rPr>
              <a:t>Métal</a:t>
            </a:r>
            <a:endParaRPr/>
          </a:p>
          <a:p>
            <a:pPr>
              <a:lnSpc>
                <a:spcPct val="100000"/>
              </a:lnSpc>
              <a:buSzPct val="75000"/>
              <a:buFont charset="2" typeface="Wingdings"/>
              <a:buChar char=""/>
            </a:pPr>
            <a:r>
              <a:rPr b="1" lang="fr-CA">
                <a:solidFill>
                  <a:srgbClr val="376092"/>
                </a:solidFill>
                <a:latin typeface="Arial"/>
              </a:rPr>
              <a:t>Caoutchouc</a:t>
            </a:r>
            <a:endParaRPr/>
          </a:p>
          <a:p>
            <a:pPr>
              <a:lnSpc>
                <a:spcPct val="100000"/>
              </a:lnSpc>
              <a:buSzPct val="75000"/>
              <a:buFont charset="2" typeface="Wingdings"/>
              <a:buChar char=""/>
            </a:pPr>
            <a:r>
              <a:rPr b="1" lang="fr-CA">
                <a:solidFill>
                  <a:srgbClr val="376092"/>
                </a:solidFill>
                <a:latin typeface="Arial"/>
              </a:rPr>
              <a:t>Bois</a:t>
            </a:r>
            <a:endParaRPr/>
          </a:p>
          <a:p>
            <a:pPr>
              <a:lnSpc>
                <a:spcPct val="100000"/>
              </a:lnSpc>
              <a:buSzPct val="75000"/>
              <a:buFont charset="2" typeface="Wingdings"/>
              <a:buChar char=""/>
            </a:pPr>
            <a:r>
              <a:rPr b="1" lang="fr-CA">
                <a:solidFill>
                  <a:srgbClr val="376092"/>
                </a:solidFill>
                <a:latin typeface="Arial"/>
              </a:rPr>
              <a:t>Tissus</a:t>
            </a:r>
            <a:endParaRPr/>
          </a:p>
          <a:p>
            <a:pPr>
              <a:lnSpc>
                <a:spcPct val="100000"/>
              </a:lnSpc>
              <a:buSzPct val="75000"/>
              <a:buFont charset="2" typeface="Wingdings"/>
              <a:buChar char=""/>
            </a:pPr>
            <a:r>
              <a:rPr b="1" lang="fr-CA">
                <a:solidFill>
                  <a:srgbClr val="376092"/>
                </a:solidFill>
                <a:latin typeface="Arial"/>
              </a:rPr>
              <a:t>Papier et carton</a:t>
            </a:r>
            <a:endParaRPr/>
          </a:p>
          <a:p>
            <a:pPr>
              <a:lnSpc>
                <a:spcPct val="100000"/>
              </a:lnSpc>
              <a:buSzPct val="75000"/>
              <a:buFont charset="2" typeface="Wingdings"/>
              <a:buChar char=""/>
            </a:pPr>
            <a:r>
              <a:rPr b="1" lang="fr-CA">
                <a:solidFill>
                  <a:srgbClr val="376092"/>
                </a:solidFill>
                <a:latin typeface="Arial"/>
              </a:rPr>
              <a:t>Matériaux mixtes</a:t>
            </a:r>
            <a:endParaRPr/>
          </a:p>
          <a:p>
            <a:pPr>
              <a:lnSpc>
                <a:spcPct val="100000"/>
              </a:lnSpc>
              <a:buSzPct val="75000"/>
              <a:buFont charset="2" typeface="Wingdings"/>
              <a:buChar char=""/>
            </a:pPr>
            <a:r>
              <a:rPr b="1" lang="fr-CA">
                <a:solidFill>
                  <a:srgbClr val="376092"/>
                </a:solidFill>
                <a:latin typeface="Arial"/>
              </a:rPr>
              <a:t>Autres</a:t>
            </a:r>
            <a:endParaRPr/>
          </a:p>
        </p:txBody>
      </p:sp>
      <p:sp>
        <p:nvSpPr>
          <p:cNvPr id="1798" name="CustomShape 3"/>
          <p:cNvSpPr/>
          <p:nvPr/>
        </p:nvSpPr>
        <p:spPr>
          <a:xfrm>
            <a:off x="457200" y="1676520"/>
            <a:ext cx="8152200" cy="684720"/>
          </a:xfrm>
          <a:prstGeom prst="rect">
            <a:avLst/>
          </a:prstGeom>
        </p:spPr>
        <p:txBody>
          <a:bodyPr bIns="45000" lIns="90000" rIns="90000" tIns="45000"/>
          <a:p>
            <a:pPr>
              <a:lnSpc>
                <a:spcPct val="100000"/>
              </a:lnSpc>
            </a:pPr>
            <a:r>
              <a:rPr b="1" lang="fr-CA" sz="2000">
                <a:solidFill>
                  <a:srgbClr val="376092"/>
                </a:solidFill>
                <a:latin typeface="Arial"/>
              </a:rPr>
              <a:t>Videz les sacs filet et triez les débris selon leur composition principale,conformément aux 9 catégories ci-bas</a:t>
            </a:r>
            <a:endParaRPr/>
          </a:p>
        </p:txBody>
      </p:sp>
      <p:sp>
        <p:nvSpPr>
          <p:cNvPr id="1799" name="CustomShape 4"/>
          <p:cNvSpPr/>
          <p:nvPr/>
        </p:nvSpPr>
        <p:spPr>
          <a:xfrm>
            <a:off x="8229600" y="6356520"/>
            <a:ext cx="761040" cy="363960"/>
          </a:xfrm>
          <a:prstGeom prst="rect">
            <a:avLst/>
          </a:prstGeom>
        </p:spPr>
        <p:txBody>
          <a:bodyPr bIns="45000" lIns="90000" rIns="90000" tIns="45000"/>
          <a:p>
            <a:pPr>
              <a:lnSpc>
                <a:spcPct val="100000"/>
              </a:lnSpc>
            </a:pPr>
            <a:fld id="{7161F181-00B1-4111-A161-31C1A1B181C1}" type="slidenum">
              <a:rPr b="1" lang="fr-CA">
                <a:solidFill>
                  <a:srgbClr val="ffffff"/>
                </a:solidFill>
                <a:latin typeface="Calibri"/>
              </a:rPr>
              <a:t>&lt;numéro&gt;</a:t>
            </a:fld>
            <a:endParaRPr/>
          </a:p>
        </p:txBody>
      </p:sp>
      <p:pic>
        <p:nvPicPr>
          <p:cNvPr descr="" id="1800" name="Picture 11"/>
          <p:cNvPicPr/>
          <p:nvPr/>
        </p:nvPicPr>
        <p:blipFill>
          <a:blip r:embed="rId1"/>
          <a:stretch>
            <a:fillRect/>
          </a:stretch>
        </p:blipFill>
        <p:spPr>
          <a:xfrm>
            <a:off x="3429000" y="685800"/>
            <a:ext cx="989640" cy="989640"/>
          </a:xfrm>
          <a:prstGeom prst="rect">
            <a:avLst/>
          </a:prstGeom>
        </p:spPr>
      </p:pic>
      <p:pic>
        <p:nvPicPr>
          <p:cNvPr descr="" id="1801" name="Picture 10"/>
          <p:cNvPicPr/>
          <p:nvPr/>
        </p:nvPicPr>
        <p:blipFill>
          <a:blip r:embed="rId2"/>
          <a:stretch>
            <a:fillRect/>
          </a:stretch>
        </p:blipFill>
        <p:spPr>
          <a:xfrm>
            <a:off x="4495680" y="2743200"/>
            <a:ext cx="3656520" cy="2568960"/>
          </a:xfrm>
          <a:prstGeom prst="rect">
            <a:avLst/>
          </a:prstGeom>
        </p:spPr>
      </p:pic>
      <p:sp>
        <p:nvSpPr>
          <p:cNvPr id="1802" name="CustomShape 5"/>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S3: Rapporter</a:t>
            </a:r>
            <a:endParaRPr/>
          </a:p>
        </p:txBody>
      </p:sp>
      <p:sp>
        <p:nvSpPr>
          <p:cNvPr id="1803" name="CustomShape 6"/>
          <p:cNvSpPr/>
          <p:nvPr/>
        </p:nvSpPr>
        <p:spPr>
          <a:xfrm>
            <a:off x="6095880" y="5943600"/>
            <a:ext cx="2894400" cy="303840"/>
          </a:xfrm>
          <a:prstGeom prst="rect">
            <a:avLst/>
          </a:prstGeom>
        </p:spPr>
        <p:txBody>
          <a:bodyPr bIns="45000" lIns="90000" rIns="90000" tIns="45000"/>
          <a:p>
            <a:pPr algn="r">
              <a:lnSpc>
                <a:spcPct val="100000"/>
              </a:lnSpc>
            </a:pPr>
            <a:r>
              <a:rPr b="1" i="1" lang="fr-CA" sz="1600">
                <a:solidFill>
                  <a:srgbClr val="376092"/>
                </a:solidFill>
                <a:latin typeface="Calibri"/>
              </a:rPr>
              <a:t>Étape 2: Trier</a:t>
            </a:r>
            <a:endParaRPr/>
          </a:p>
          <a:p>
            <a:pPr algn="r">
              <a:lnSpc>
                <a:spcPct val="100000"/>
              </a:lnSpc>
            </a:pPr>
            <a:endParaRPr/>
          </a:p>
        </p:txBody>
      </p:sp>
      <p:sp>
        <p:nvSpPr>
          <p:cNvPr id="1804" name="CustomShape 7"/>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3"/>
              </a:rPr>
              <a:t>Guide de « sondage Dive Against Debris »</a:t>
            </a:r>
            <a:endParaRPr/>
          </a:p>
        </p:txBody>
      </p:sp>
    </p:spTree>
  </p:cSld>
  <p:timing>
    <p:tnLst>
      <p:par>
        <p:cTn dur="indefinite" id="63" nodeType="tmRoot" restart="never">
          <p:childTnLst>
            <p:seq>
              <p:cTn id="64" nodeType="mainSeq">
                <p:childTnLst/>
              </p:cTn>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05" name="CustomShape 1"/>
          <p:cNvSpPr/>
          <p:nvPr/>
        </p:nvSpPr>
        <p:spPr>
          <a:xfrm>
            <a:off x="685800" y="2438280"/>
            <a:ext cx="3808800" cy="252972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rPr>
              <a:t>Marquez un « 1 » pour chaque item</a:t>
            </a:r>
            <a:endParaRPr/>
          </a:p>
          <a:p>
            <a:pPr>
              <a:lnSpc>
                <a:spcPct val="100000"/>
              </a:lnSpc>
              <a:buSzPct val="75000"/>
              <a:buFont charset="2" typeface="Wingdings"/>
              <a:buChar char=""/>
            </a:pPr>
            <a:r>
              <a:rPr b="1" lang="fr-CA">
                <a:solidFill>
                  <a:srgbClr val="376092"/>
                </a:solidFill>
                <a:latin typeface="Arial"/>
              </a:rPr>
              <a:t>Comptez les pièces inclassables en tant que  </a:t>
            </a:r>
            <a:endParaRPr/>
          </a:p>
          <a:p>
            <a:pPr>
              <a:lnSpc>
                <a:spcPct val="100000"/>
              </a:lnSpc>
              <a:buSzPct val="75000"/>
              <a:buFont charset="2" typeface="Wingdings"/>
              <a:buChar char=""/>
            </a:pPr>
            <a:r>
              <a:rPr b="1" lang="fr-CA">
                <a:solidFill>
                  <a:srgbClr val="376092"/>
                </a:solidFill>
                <a:latin typeface="Arial"/>
              </a:rPr>
              <a:t>« fragments » </a:t>
            </a:r>
            <a:endParaRPr/>
          </a:p>
          <a:p>
            <a:pPr>
              <a:lnSpc>
                <a:spcPct val="100000"/>
              </a:lnSpc>
              <a:buSzPct val="75000"/>
              <a:buFont charset="2" typeface="Wingdings"/>
              <a:buChar char=""/>
            </a:pPr>
            <a:r>
              <a:rPr b="1" lang="fr-CA">
                <a:solidFill>
                  <a:srgbClr val="376092"/>
                </a:solidFill>
                <a:latin typeface="Arial"/>
              </a:rPr>
              <a:t>Additionnez les trouvailles de tous les plongeurs sur une seule carte de saisie</a:t>
            </a:r>
            <a:endParaRPr/>
          </a:p>
        </p:txBody>
      </p:sp>
      <p:sp>
        <p:nvSpPr>
          <p:cNvPr id="1806" name="CustomShape 2"/>
          <p:cNvSpPr/>
          <p:nvPr/>
        </p:nvSpPr>
        <p:spPr>
          <a:xfrm>
            <a:off x="457200" y="1676520"/>
            <a:ext cx="8152200" cy="684720"/>
          </a:xfrm>
          <a:prstGeom prst="rect">
            <a:avLst/>
          </a:prstGeom>
        </p:spPr>
        <p:txBody>
          <a:bodyPr bIns="45000" lIns="90000" rIns="90000" tIns="45000"/>
          <a:p>
            <a:pPr>
              <a:lnSpc>
                <a:spcPct val="100000"/>
              </a:lnSpc>
            </a:pPr>
            <a:r>
              <a:rPr b="1" lang="fr-CA" sz="2000">
                <a:solidFill>
                  <a:srgbClr val="376092"/>
                </a:solidFill>
                <a:latin typeface="Arial"/>
              </a:rPr>
              <a:t>Passant de paquet en paquet, enregistrez chaque item sur la carte de saisie « Dive Against Debris Data »</a:t>
            </a:r>
            <a:endParaRPr/>
          </a:p>
        </p:txBody>
      </p:sp>
      <p:sp>
        <p:nvSpPr>
          <p:cNvPr id="1807" name="CustomShape 3"/>
          <p:cNvSpPr/>
          <p:nvPr/>
        </p:nvSpPr>
        <p:spPr>
          <a:xfrm>
            <a:off x="8229600" y="6356520"/>
            <a:ext cx="761040" cy="363960"/>
          </a:xfrm>
          <a:prstGeom prst="rect">
            <a:avLst/>
          </a:prstGeom>
        </p:spPr>
        <p:txBody>
          <a:bodyPr bIns="45000" lIns="90000" rIns="90000" tIns="45000"/>
          <a:p>
            <a:pPr>
              <a:lnSpc>
                <a:spcPct val="100000"/>
              </a:lnSpc>
            </a:pPr>
            <a:fld id="{F1D1D1E1-F181-4171-91E1-F14191410101}" type="slidenum">
              <a:rPr b="1" lang="fr-CA">
                <a:solidFill>
                  <a:srgbClr val="ffffff"/>
                </a:solidFill>
                <a:latin typeface="Calibri"/>
              </a:rPr>
              <a:t>&lt;numéro&gt;</a:t>
            </a:fld>
            <a:endParaRPr/>
          </a:p>
        </p:txBody>
      </p:sp>
      <p:sp>
        <p:nvSpPr>
          <p:cNvPr id="1808" name="CustomShape 4"/>
          <p:cNvSpPr/>
          <p:nvPr/>
        </p:nvSpPr>
        <p:spPr>
          <a:xfrm>
            <a:off x="457200" y="884160"/>
            <a:ext cx="3286800" cy="555840"/>
          </a:xfrm>
          <a:prstGeom prst="rect">
            <a:avLst/>
          </a:prstGeom>
        </p:spPr>
        <p:txBody>
          <a:bodyPr bIns="45000" lIns="90000" rIns="90000" tIns="45000"/>
          <a:p>
            <a:pPr>
              <a:lnSpc>
                <a:spcPct val="100000"/>
              </a:lnSpc>
            </a:pPr>
            <a:r>
              <a:rPr b="1" lang="fr-CA" sz="2800">
                <a:solidFill>
                  <a:srgbClr val="4f81bd"/>
                </a:solidFill>
                <a:latin typeface="Arial"/>
              </a:rPr>
              <a:t>Étape 3: Compiler</a:t>
            </a:r>
            <a:endParaRPr/>
          </a:p>
        </p:txBody>
      </p:sp>
      <p:pic>
        <p:nvPicPr>
          <p:cNvPr descr="" id="1809" name="Picture 9"/>
          <p:cNvPicPr/>
          <p:nvPr/>
        </p:nvPicPr>
        <p:blipFill>
          <a:blip r:embed="rId1"/>
          <a:stretch>
            <a:fillRect/>
          </a:stretch>
        </p:blipFill>
        <p:spPr>
          <a:xfrm>
            <a:off x="4876920" y="2438280"/>
            <a:ext cx="3656520" cy="3327840"/>
          </a:xfrm>
          <a:prstGeom prst="rect">
            <a:avLst/>
          </a:prstGeom>
        </p:spPr>
      </p:pic>
      <p:pic>
        <p:nvPicPr>
          <p:cNvPr descr="" id="1810" name="Picture 15"/>
          <p:cNvPicPr/>
          <p:nvPr/>
        </p:nvPicPr>
        <p:blipFill>
          <a:blip r:embed="rId2"/>
          <a:stretch>
            <a:fillRect/>
          </a:stretch>
        </p:blipFill>
        <p:spPr>
          <a:xfrm>
            <a:off x="3906360" y="685800"/>
            <a:ext cx="989640" cy="989640"/>
          </a:xfrm>
          <a:prstGeom prst="rect">
            <a:avLst/>
          </a:prstGeom>
        </p:spPr>
      </p:pic>
      <p:sp>
        <p:nvSpPr>
          <p:cNvPr id="1811" name="CustomShape 5"/>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S3: Rapporter</a:t>
            </a:r>
            <a:endParaRPr/>
          </a:p>
        </p:txBody>
      </p:sp>
      <p:sp>
        <p:nvSpPr>
          <p:cNvPr id="1812" name="CustomShape 6"/>
          <p:cNvSpPr/>
          <p:nvPr/>
        </p:nvSpPr>
        <p:spPr>
          <a:xfrm>
            <a:off x="6095880" y="5943600"/>
            <a:ext cx="2894400" cy="303840"/>
          </a:xfrm>
          <a:prstGeom prst="rect">
            <a:avLst/>
          </a:prstGeom>
        </p:spPr>
        <p:txBody>
          <a:bodyPr bIns="45000" lIns="90000" rIns="90000" tIns="45000"/>
          <a:p>
            <a:pPr algn="r">
              <a:lnSpc>
                <a:spcPct val="100000"/>
              </a:lnSpc>
            </a:pPr>
            <a:r>
              <a:rPr b="1" i="1" lang="fr-CA" sz="1600">
                <a:solidFill>
                  <a:srgbClr val="376092"/>
                </a:solidFill>
                <a:latin typeface="Calibri"/>
              </a:rPr>
              <a:t>Étape 3: Compiler</a:t>
            </a:r>
            <a:endParaRPr/>
          </a:p>
          <a:p>
            <a:pPr algn="r">
              <a:lnSpc>
                <a:spcPct val="100000"/>
              </a:lnSpc>
            </a:pPr>
            <a:endParaRPr/>
          </a:p>
        </p:txBody>
      </p:sp>
      <p:sp>
        <p:nvSpPr>
          <p:cNvPr id="1813" name="CustomShape 7"/>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3"/>
              </a:rPr>
              <a:t>Guide de « sondage Dive Against Debris »</a:t>
            </a:r>
            <a:endParaRPr/>
          </a:p>
        </p:txBody>
      </p:sp>
    </p:spTree>
  </p:cSld>
  <p:timing>
    <p:tnLst>
      <p:par>
        <p:cTn dur="indefinite" id="65" nodeType="tmRoot" restart="never">
          <p:childTnLst>
            <p:seq>
              <p:cTn id="66" nodeType="mainSeq">
                <p:childTnLst/>
              </p:cTn>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14" name="CustomShape 1"/>
          <p:cNvSpPr/>
          <p:nvPr/>
        </p:nvSpPr>
        <p:spPr>
          <a:xfrm>
            <a:off x="685800" y="2438280"/>
            <a:ext cx="4494600" cy="231372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rPr>
              <a:t>Voici une façon rapide de compter les petites pièces :</a:t>
            </a:r>
            <a:endParaRPr/>
          </a:p>
          <a:p>
            <a:pPr lvl="1">
              <a:lnSpc>
                <a:spcPct val="100000"/>
              </a:lnSpc>
              <a:buSzPct val="60000"/>
              <a:buFont charset="2" typeface="Wingdings"/>
              <a:buChar char=""/>
            </a:pPr>
            <a:r>
              <a:rPr b="1" lang="fr-CA">
                <a:solidFill>
                  <a:srgbClr val="376092"/>
                </a:solidFill>
                <a:latin typeface="Arial"/>
              </a:rPr>
              <a:t>Triez-les en ordre de taille</a:t>
            </a:r>
            <a:endParaRPr/>
          </a:p>
          <a:p>
            <a:pPr lvl="1">
              <a:lnSpc>
                <a:spcPct val="100000"/>
              </a:lnSpc>
              <a:buSzPct val="60000"/>
              <a:buFont charset="2" typeface="Wingdings"/>
              <a:buChar char=""/>
            </a:pPr>
            <a:r>
              <a:rPr b="1" lang="fr-CA">
                <a:solidFill>
                  <a:srgbClr val="376092"/>
                </a:solidFill>
                <a:latin typeface="Arial"/>
              </a:rPr>
              <a:t>Compter les pièces d'une pile</a:t>
            </a:r>
            <a:endParaRPr/>
          </a:p>
          <a:p>
            <a:pPr lvl="1">
              <a:lnSpc>
                <a:spcPct val="100000"/>
              </a:lnSpc>
              <a:buSzPct val="60000"/>
              <a:buFont charset="2" typeface="Wingdings"/>
              <a:buChar char=""/>
            </a:pPr>
            <a:r>
              <a:rPr b="1" lang="fr-CA">
                <a:solidFill>
                  <a:srgbClr val="376092"/>
                </a:solidFill>
                <a:latin typeface="Arial"/>
              </a:rPr>
              <a:t>Multiplier par le nombre de piles</a:t>
            </a:r>
            <a:endParaRPr/>
          </a:p>
          <a:p>
            <a:pPr>
              <a:lnSpc>
                <a:spcPct val="100000"/>
              </a:lnSpc>
              <a:buSzPct val="75000"/>
              <a:buFont charset="2" typeface="Wingdings"/>
              <a:buChar char=""/>
            </a:pPr>
            <a:r>
              <a:rPr b="1" lang="fr-CA">
                <a:solidFill>
                  <a:srgbClr val="376092"/>
                </a:solidFill>
                <a:latin typeface="Arial"/>
              </a:rPr>
              <a:t>Enregistrez-les en tant que</a:t>
            </a:r>
            <a:endParaRPr/>
          </a:p>
          <a:p>
            <a:pPr>
              <a:lnSpc>
                <a:spcPct val="100000"/>
              </a:lnSpc>
              <a:buSzPct val="75000"/>
              <a:buFont charset="2" typeface="Wingdings"/>
              <a:buChar char=""/>
            </a:pPr>
            <a:r>
              <a:rPr b="1" lang="fr-CA">
                <a:solidFill>
                  <a:srgbClr val="376092"/>
                </a:solidFill>
                <a:latin typeface="Arial"/>
              </a:rPr>
              <a:t> </a:t>
            </a:r>
            <a:r>
              <a:rPr b="1" lang="fr-CA">
                <a:solidFill>
                  <a:srgbClr val="376092"/>
                </a:solidFill>
                <a:latin typeface="Arial"/>
              </a:rPr>
              <a:t>« fragments »</a:t>
            </a:r>
            <a:endParaRPr/>
          </a:p>
          <a:p>
            <a:pPr>
              <a:lnSpc>
                <a:spcPct val="100000"/>
              </a:lnSpc>
            </a:pPr>
            <a:endParaRPr/>
          </a:p>
        </p:txBody>
      </p:sp>
      <p:sp>
        <p:nvSpPr>
          <p:cNvPr id="1815" name="CustomShape 2"/>
          <p:cNvSpPr/>
          <p:nvPr/>
        </p:nvSpPr>
        <p:spPr>
          <a:xfrm>
            <a:off x="457200" y="1676520"/>
            <a:ext cx="5158800" cy="483480"/>
          </a:xfrm>
          <a:prstGeom prst="rect">
            <a:avLst/>
          </a:prstGeom>
        </p:spPr>
        <p:txBody>
          <a:bodyPr bIns="45000" lIns="90000" rIns="90000" tIns="45000"/>
          <a:p>
            <a:pPr>
              <a:lnSpc>
                <a:spcPct val="100000"/>
              </a:lnSpc>
            </a:pPr>
            <a:r>
              <a:rPr b="1" lang="fr-CA" sz="2000">
                <a:solidFill>
                  <a:srgbClr val="376092"/>
                </a:solidFill>
                <a:latin typeface="Arial"/>
              </a:rPr>
              <a:t>Est-ce trop petit pour être compté?</a:t>
            </a:r>
            <a:endParaRPr/>
          </a:p>
        </p:txBody>
      </p:sp>
      <p:sp>
        <p:nvSpPr>
          <p:cNvPr id="1816" name="CustomShape 3"/>
          <p:cNvSpPr/>
          <p:nvPr/>
        </p:nvSpPr>
        <p:spPr>
          <a:xfrm>
            <a:off x="8229600" y="6356520"/>
            <a:ext cx="761040" cy="363960"/>
          </a:xfrm>
          <a:prstGeom prst="rect">
            <a:avLst/>
          </a:prstGeom>
        </p:spPr>
        <p:txBody>
          <a:bodyPr bIns="45000" lIns="90000" rIns="90000" tIns="45000"/>
          <a:p>
            <a:pPr>
              <a:lnSpc>
                <a:spcPct val="100000"/>
              </a:lnSpc>
            </a:pPr>
            <a:fld id="{C1B1E141-0141-4151-B1D1-3141C14191F1}" type="slidenum">
              <a:rPr b="1" lang="fr-CA">
                <a:solidFill>
                  <a:srgbClr val="ffffff"/>
                </a:solidFill>
                <a:latin typeface="Calibri"/>
              </a:rPr>
              <a:t>&lt;numéro&gt;</a:t>
            </a:fld>
            <a:endParaRPr/>
          </a:p>
        </p:txBody>
      </p:sp>
      <p:pic>
        <p:nvPicPr>
          <p:cNvPr descr="" id="1817" name="Picture 9"/>
          <p:cNvPicPr/>
          <p:nvPr/>
        </p:nvPicPr>
        <p:blipFill>
          <a:blip r:embed="rId1"/>
          <a:stretch>
            <a:fillRect/>
          </a:stretch>
        </p:blipFill>
        <p:spPr>
          <a:xfrm>
            <a:off x="5486400" y="2590920"/>
            <a:ext cx="2742120" cy="2165760"/>
          </a:xfrm>
          <a:prstGeom prst="rect">
            <a:avLst/>
          </a:prstGeom>
        </p:spPr>
      </p:pic>
      <p:sp>
        <p:nvSpPr>
          <p:cNvPr id="1818" name="CustomShape 4"/>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S3: Rapporter</a:t>
            </a:r>
            <a:endParaRPr/>
          </a:p>
        </p:txBody>
      </p:sp>
      <p:sp>
        <p:nvSpPr>
          <p:cNvPr id="1819" name="CustomShape 5"/>
          <p:cNvSpPr/>
          <p:nvPr/>
        </p:nvSpPr>
        <p:spPr>
          <a:xfrm>
            <a:off x="6095880" y="5943600"/>
            <a:ext cx="2894400" cy="303840"/>
          </a:xfrm>
          <a:prstGeom prst="rect">
            <a:avLst/>
          </a:prstGeom>
        </p:spPr>
        <p:txBody>
          <a:bodyPr bIns="45000" lIns="90000" rIns="90000" tIns="45000"/>
          <a:p>
            <a:pPr algn="r">
              <a:lnSpc>
                <a:spcPct val="100000"/>
              </a:lnSpc>
            </a:pPr>
            <a:r>
              <a:rPr b="1" i="1" lang="fr-CA" sz="1600">
                <a:solidFill>
                  <a:srgbClr val="376092"/>
                </a:solidFill>
                <a:latin typeface="Calibri"/>
              </a:rPr>
              <a:t>Étape 3: Compiler</a:t>
            </a:r>
            <a:endParaRPr/>
          </a:p>
          <a:p>
            <a:pPr algn="r">
              <a:lnSpc>
                <a:spcPct val="100000"/>
              </a:lnSpc>
            </a:pPr>
            <a:endParaRPr/>
          </a:p>
        </p:txBody>
      </p:sp>
      <p:sp>
        <p:nvSpPr>
          <p:cNvPr id="1820" name="CustomShape 6"/>
          <p:cNvSpPr/>
          <p:nvPr/>
        </p:nvSpPr>
        <p:spPr>
          <a:xfrm>
            <a:off x="457200" y="884520"/>
            <a:ext cx="3286800" cy="555840"/>
          </a:xfrm>
          <a:prstGeom prst="rect">
            <a:avLst/>
          </a:prstGeom>
        </p:spPr>
        <p:txBody>
          <a:bodyPr bIns="45000" lIns="90000" rIns="90000" tIns="45000"/>
          <a:p>
            <a:pPr>
              <a:lnSpc>
                <a:spcPct val="100000"/>
              </a:lnSpc>
            </a:pPr>
            <a:r>
              <a:rPr b="1" lang="fr-CA" sz="2800">
                <a:solidFill>
                  <a:srgbClr val="4f81bd"/>
                </a:solidFill>
                <a:latin typeface="Arial"/>
              </a:rPr>
              <a:t>Étape 3: Compiler</a:t>
            </a:r>
            <a:endParaRPr/>
          </a:p>
        </p:txBody>
      </p:sp>
      <p:pic>
        <p:nvPicPr>
          <p:cNvPr descr="" id="1821" name="Picture 15"/>
          <p:cNvPicPr/>
          <p:nvPr/>
        </p:nvPicPr>
        <p:blipFill>
          <a:blip r:embed="rId2"/>
          <a:stretch>
            <a:fillRect/>
          </a:stretch>
        </p:blipFill>
        <p:spPr>
          <a:xfrm>
            <a:off x="3906360" y="686160"/>
            <a:ext cx="989640" cy="989640"/>
          </a:xfrm>
          <a:prstGeom prst="rect">
            <a:avLst/>
          </a:prstGeom>
        </p:spPr>
      </p:pic>
      <p:sp>
        <p:nvSpPr>
          <p:cNvPr id="1822" name="CustomShape 7"/>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3"/>
              </a:rPr>
              <a:t>Guide de « sondage Dive Against Debris »</a:t>
            </a:r>
            <a:endParaRPr/>
          </a:p>
        </p:txBody>
      </p:sp>
    </p:spTree>
  </p:cSld>
  <p:timing>
    <p:tnLst>
      <p:par>
        <p:cTn dur="indefinite" id="67" nodeType="tmRoot" restart="never">
          <p:childTnLst>
            <p:seq>
              <p:cTn id="68" nodeType="mainSeq">
                <p:childTnLst/>
              </p:cTn>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23" name="CustomShape 1"/>
          <p:cNvSpPr/>
          <p:nvPr/>
        </p:nvSpPr>
        <p:spPr>
          <a:xfrm>
            <a:off x="609480" y="2590920"/>
            <a:ext cx="4494600" cy="342792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rPr>
              <a:t>Localisation</a:t>
            </a:r>
            <a:endParaRPr/>
          </a:p>
          <a:p>
            <a:pPr lvl="1">
              <a:lnSpc>
                <a:spcPct val="100000"/>
              </a:lnSpc>
              <a:buSzPct val="60000"/>
              <a:buFont charset="2" typeface="Wingdings"/>
              <a:buChar char=""/>
            </a:pPr>
            <a:r>
              <a:rPr b="1" lang="fr-CA">
                <a:solidFill>
                  <a:srgbClr val="376092"/>
                </a:solidFill>
                <a:latin typeface="Arial"/>
              </a:rPr>
              <a:t>Ville / village</a:t>
            </a:r>
            <a:endParaRPr/>
          </a:p>
          <a:p>
            <a:pPr lvl="1">
              <a:lnSpc>
                <a:spcPct val="100000"/>
              </a:lnSpc>
              <a:buSzPct val="60000"/>
              <a:buFont charset="2" typeface="Wingdings"/>
              <a:buChar char=""/>
            </a:pPr>
            <a:r>
              <a:rPr b="1" lang="fr-CA">
                <a:solidFill>
                  <a:srgbClr val="376092"/>
                </a:solidFill>
                <a:latin typeface="Arial"/>
              </a:rPr>
              <a:t>État / province</a:t>
            </a:r>
            <a:endParaRPr/>
          </a:p>
          <a:p>
            <a:pPr lvl="1">
              <a:lnSpc>
                <a:spcPct val="100000"/>
              </a:lnSpc>
              <a:buSzPct val="60000"/>
              <a:buFont charset="2" typeface="Wingdings"/>
              <a:buChar char=""/>
            </a:pPr>
            <a:r>
              <a:rPr b="1" lang="fr-CA">
                <a:solidFill>
                  <a:srgbClr val="376092"/>
                </a:solidFill>
                <a:latin typeface="Arial"/>
              </a:rPr>
              <a:t>Pays</a:t>
            </a:r>
            <a:endParaRPr/>
          </a:p>
          <a:p>
            <a:pPr>
              <a:lnSpc>
                <a:spcPct val="100000"/>
              </a:lnSpc>
              <a:buSzPct val="75000"/>
              <a:buFont charset="2" typeface="Wingdings"/>
              <a:buChar char=""/>
            </a:pPr>
            <a:r>
              <a:rPr b="1" lang="fr-CA">
                <a:solidFill>
                  <a:srgbClr val="376092"/>
                </a:solidFill>
                <a:latin typeface="Arial"/>
              </a:rPr>
              <a:t>Coordonnées géographiques (GPS)</a:t>
            </a:r>
            <a:endParaRPr/>
          </a:p>
          <a:p>
            <a:pPr lvl="1">
              <a:lnSpc>
                <a:spcPct val="100000"/>
              </a:lnSpc>
              <a:buSzPct val="60000"/>
              <a:buFont charset="2" typeface="Wingdings"/>
              <a:buChar char=""/>
            </a:pPr>
            <a:r>
              <a:rPr b="1" lang="fr-CA">
                <a:solidFill>
                  <a:srgbClr val="376092"/>
                </a:solidFill>
                <a:latin typeface="Arial"/>
              </a:rPr>
              <a:t>La précision est importante</a:t>
            </a:r>
            <a:endParaRPr/>
          </a:p>
          <a:p>
            <a:pPr lvl="1">
              <a:lnSpc>
                <a:spcPct val="100000"/>
              </a:lnSpc>
              <a:buSzPct val="60000"/>
              <a:buFont charset="2" typeface="Wingdings"/>
              <a:buChar char=""/>
            </a:pPr>
            <a:r>
              <a:rPr b="1" lang="fr-CA">
                <a:solidFill>
                  <a:srgbClr val="376092"/>
                </a:solidFill>
                <a:latin typeface="Arial"/>
              </a:rPr>
              <a:t>Utilisez les outils pour la souris ou les valeurs que vous avez sur votre GPS</a:t>
            </a:r>
            <a:endParaRPr/>
          </a:p>
          <a:p>
            <a:pPr lvl="1">
              <a:lnSpc>
                <a:spcPct val="100000"/>
              </a:lnSpc>
              <a:buSzPct val="60000"/>
              <a:buFont charset="2" typeface="Wingdings"/>
              <a:buChar char=""/>
            </a:pPr>
            <a:r>
              <a:rPr b="1" lang="fr-CA">
                <a:solidFill>
                  <a:srgbClr val="376092"/>
                </a:solidFill>
                <a:latin typeface="Arial"/>
              </a:rPr>
              <a:t>Deux formes peuvent être utilisées : </a:t>
            </a:r>
            <a:endParaRPr/>
          </a:p>
          <a:p>
            <a:pPr lvl="2">
              <a:lnSpc>
                <a:spcPct val="100000"/>
              </a:lnSpc>
              <a:buSzPct val="45000"/>
              <a:buFont typeface="StarSymbol"/>
              <a:buChar char=""/>
            </a:pPr>
            <a:r>
              <a:rPr b="1" lang="fr-CA">
                <a:solidFill>
                  <a:srgbClr val="376092"/>
                </a:solidFill>
                <a:latin typeface="Arial"/>
              </a:rPr>
              <a:t>WGS84</a:t>
            </a:r>
            <a:endParaRPr/>
          </a:p>
          <a:p>
            <a:pPr lvl="2">
              <a:lnSpc>
                <a:spcPct val="100000"/>
              </a:lnSpc>
              <a:buSzPct val="45000"/>
              <a:buFont typeface="StarSymbol"/>
              <a:buChar char=""/>
            </a:pPr>
            <a:r>
              <a:rPr b="1" lang="fr-CA">
                <a:solidFill>
                  <a:srgbClr val="376092"/>
                </a:solidFill>
                <a:latin typeface="Arial"/>
              </a:rPr>
              <a:t>Degrés en décimales</a:t>
            </a:r>
            <a:endParaRPr/>
          </a:p>
        </p:txBody>
      </p:sp>
      <p:sp>
        <p:nvSpPr>
          <p:cNvPr id="1824" name="CustomShape 2"/>
          <p:cNvSpPr/>
          <p:nvPr/>
        </p:nvSpPr>
        <p:spPr>
          <a:xfrm>
            <a:off x="457200" y="1676520"/>
            <a:ext cx="8152200" cy="684720"/>
          </a:xfrm>
          <a:prstGeom prst="rect">
            <a:avLst/>
          </a:prstGeom>
        </p:spPr>
        <p:txBody>
          <a:bodyPr bIns="45000" lIns="90000" rIns="90000" tIns="45000"/>
          <a:p>
            <a:pPr>
              <a:lnSpc>
                <a:spcPct val="100000"/>
              </a:lnSpc>
            </a:pPr>
            <a:r>
              <a:rPr b="1" lang="fr-CA" sz="2000">
                <a:solidFill>
                  <a:srgbClr val="376092"/>
                </a:solidFill>
                <a:latin typeface="Arial"/>
              </a:rPr>
              <a:t>Lorsque enregistrerez votre compilation en ligne, on vous questionnera sur les certains aspects du site de cueillette</a:t>
            </a:r>
            <a:endParaRPr/>
          </a:p>
        </p:txBody>
      </p:sp>
      <p:sp>
        <p:nvSpPr>
          <p:cNvPr id="1825" name="CustomShape 3"/>
          <p:cNvSpPr/>
          <p:nvPr/>
        </p:nvSpPr>
        <p:spPr>
          <a:xfrm>
            <a:off x="8229600" y="6356520"/>
            <a:ext cx="761040" cy="363960"/>
          </a:xfrm>
          <a:prstGeom prst="rect">
            <a:avLst/>
          </a:prstGeom>
        </p:spPr>
        <p:txBody>
          <a:bodyPr bIns="45000" lIns="90000" rIns="90000" tIns="45000"/>
          <a:p>
            <a:pPr>
              <a:lnSpc>
                <a:spcPct val="100000"/>
              </a:lnSpc>
            </a:pPr>
            <a:fld id="{919111C1-1111-4101-8131-F1A1E1C1E181}" type="slidenum">
              <a:rPr b="1" lang="fr-CA">
                <a:solidFill>
                  <a:srgbClr val="ffffff"/>
                </a:solidFill>
                <a:latin typeface="Calibri"/>
              </a:rPr>
              <a:t>&lt;numéro&gt;</a:t>
            </a:fld>
            <a:endParaRPr/>
          </a:p>
        </p:txBody>
      </p:sp>
      <p:pic>
        <p:nvPicPr>
          <p:cNvPr descr="" id="1826" name="Picture 15"/>
          <p:cNvPicPr/>
          <p:nvPr/>
        </p:nvPicPr>
        <p:blipFill>
          <a:blip r:embed="rId1"/>
          <a:stretch>
            <a:fillRect/>
          </a:stretch>
        </p:blipFill>
        <p:spPr>
          <a:xfrm>
            <a:off x="5410080" y="2362320"/>
            <a:ext cx="2742120" cy="3254760"/>
          </a:xfrm>
          <a:prstGeom prst="rect">
            <a:avLst/>
          </a:prstGeom>
        </p:spPr>
      </p:pic>
      <p:sp>
        <p:nvSpPr>
          <p:cNvPr id="1827" name="CustomShape 4"/>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S3: Rapporter</a:t>
            </a:r>
            <a:endParaRPr/>
          </a:p>
        </p:txBody>
      </p:sp>
      <p:sp>
        <p:nvSpPr>
          <p:cNvPr id="1828" name="CustomShape 5"/>
          <p:cNvSpPr/>
          <p:nvPr/>
        </p:nvSpPr>
        <p:spPr>
          <a:xfrm>
            <a:off x="6095880" y="5943600"/>
            <a:ext cx="2894400" cy="303840"/>
          </a:xfrm>
          <a:prstGeom prst="rect">
            <a:avLst/>
          </a:prstGeom>
        </p:spPr>
        <p:txBody>
          <a:bodyPr bIns="45000" lIns="90000" rIns="90000" tIns="45000"/>
          <a:p>
            <a:pPr algn="r">
              <a:lnSpc>
                <a:spcPct val="100000"/>
              </a:lnSpc>
            </a:pPr>
            <a:r>
              <a:rPr b="1" i="1" lang="fr-CA" sz="1600">
                <a:solidFill>
                  <a:srgbClr val="376092"/>
                </a:solidFill>
                <a:latin typeface="Calibri"/>
              </a:rPr>
              <a:t>Étape 3: Compiler</a:t>
            </a:r>
            <a:endParaRPr/>
          </a:p>
          <a:p>
            <a:pPr algn="r">
              <a:lnSpc>
                <a:spcPct val="100000"/>
              </a:lnSpc>
            </a:pPr>
            <a:endParaRPr/>
          </a:p>
        </p:txBody>
      </p:sp>
      <p:sp>
        <p:nvSpPr>
          <p:cNvPr id="1829" name="CustomShape 6"/>
          <p:cNvSpPr/>
          <p:nvPr/>
        </p:nvSpPr>
        <p:spPr>
          <a:xfrm>
            <a:off x="457200" y="884520"/>
            <a:ext cx="3286800" cy="555840"/>
          </a:xfrm>
          <a:prstGeom prst="rect">
            <a:avLst/>
          </a:prstGeom>
        </p:spPr>
        <p:txBody>
          <a:bodyPr bIns="45000" lIns="90000" rIns="90000" tIns="45000"/>
          <a:p>
            <a:pPr>
              <a:lnSpc>
                <a:spcPct val="100000"/>
              </a:lnSpc>
            </a:pPr>
            <a:r>
              <a:rPr b="1" lang="fr-CA" sz="2800">
                <a:solidFill>
                  <a:srgbClr val="4f81bd"/>
                </a:solidFill>
                <a:latin typeface="Arial"/>
              </a:rPr>
              <a:t>Étape 3: Compiler</a:t>
            </a:r>
            <a:endParaRPr/>
          </a:p>
        </p:txBody>
      </p:sp>
      <p:pic>
        <p:nvPicPr>
          <p:cNvPr descr="" id="1830" name="Picture 15"/>
          <p:cNvPicPr/>
          <p:nvPr/>
        </p:nvPicPr>
        <p:blipFill>
          <a:blip r:embed="rId2"/>
          <a:stretch>
            <a:fillRect/>
          </a:stretch>
        </p:blipFill>
        <p:spPr>
          <a:xfrm>
            <a:off x="3906360" y="686160"/>
            <a:ext cx="989640" cy="989640"/>
          </a:xfrm>
          <a:prstGeom prst="rect">
            <a:avLst/>
          </a:prstGeom>
        </p:spPr>
      </p:pic>
      <p:sp>
        <p:nvSpPr>
          <p:cNvPr id="1831" name="CustomShape 7"/>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3"/>
              </a:rPr>
              <a:t>Guide de « sondage Dive Against Debris »</a:t>
            </a:r>
            <a:endParaRPr/>
          </a:p>
        </p:txBody>
      </p:sp>
    </p:spTree>
  </p:cSld>
  <p:timing>
    <p:tnLst>
      <p:par>
        <p:cTn dur="indefinite" id="69" nodeType="tmRoot" restart="never">
          <p:childTnLst>
            <p:seq>
              <p:cTn id="70" nodeType="mainSeq">
                <p:childTnLst/>
              </p:cTn>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32" name="CustomShape 1"/>
          <p:cNvSpPr/>
          <p:nvPr/>
        </p:nvSpPr>
        <p:spPr>
          <a:xfrm>
            <a:off x="685800" y="2229840"/>
            <a:ext cx="6658200" cy="3458160"/>
          </a:xfrm>
          <a:prstGeom prst="rect">
            <a:avLst/>
          </a:prstGeom>
        </p:spPr>
        <p:txBody>
          <a:bodyPr bIns="45000" lIns="90000" rIns="90000" tIns="45000"/>
          <a:p>
            <a:pPr>
              <a:lnSpc>
                <a:spcPct val="100000"/>
              </a:lnSpc>
              <a:buSzPct val="75000"/>
              <a:buFont charset="2" typeface="Wingdings"/>
              <a:buChar char=""/>
            </a:pPr>
            <a:r>
              <a:rPr b="1" lang="fr-CA" sz="2400" u="sng">
                <a:solidFill>
                  <a:srgbClr val="953735"/>
                </a:solidFill>
                <a:latin typeface="Arial"/>
              </a:rPr>
              <a:t>Moyenne</a:t>
            </a:r>
            <a:r>
              <a:rPr b="1" lang="fr-CA" sz="2400">
                <a:solidFill>
                  <a:srgbClr val="953735"/>
                </a:solidFill>
                <a:latin typeface="Arial"/>
              </a:rPr>
              <a:t> de </a:t>
            </a:r>
            <a:r>
              <a:rPr b="1" lang="fr-CA" sz="2400" u="sng">
                <a:solidFill>
                  <a:srgbClr val="953735"/>
                </a:solidFill>
                <a:latin typeface="Arial"/>
              </a:rPr>
              <a:t>temps</a:t>
            </a:r>
            <a:r>
              <a:rPr b="1" lang="fr-CA" sz="2400">
                <a:solidFill>
                  <a:srgbClr val="953735"/>
                </a:solidFill>
                <a:latin typeface="Arial"/>
              </a:rPr>
              <a:t> passé </a:t>
            </a:r>
            <a:r>
              <a:rPr b="1" lang="fr-CA" sz="2400" u="sng">
                <a:solidFill>
                  <a:srgbClr val="953735"/>
                </a:solidFill>
                <a:latin typeface="Arial"/>
              </a:rPr>
              <a:t>sous l'eau</a:t>
            </a:r>
            <a:r>
              <a:rPr b="1" lang="fr-CA" sz="2400">
                <a:solidFill>
                  <a:srgbClr val="953735"/>
                </a:solidFill>
                <a:latin typeface="Arial"/>
              </a:rPr>
              <a:t> par les plongeurs qui retirent des débris; de tous les plongeurs</a:t>
            </a:r>
            <a:endParaRPr/>
          </a:p>
          <a:p>
            <a:pPr>
              <a:lnSpc>
                <a:spcPct val="100000"/>
              </a:lnSpc>
              <a:buSzPct val="75000"/>
              <a:buFont charset="2" typeface="Wingdings"/>
              <a:buChar char=""/>
            </a:pPr>
            <a:r>
              <a:rPr b="1" lang="fr-CA" sz="2400">
                <a:solidFill>
                  <a:srgbClr val="376092"/>
                </a:solidFill>
                <a:latin typeface="Arial"/>
              </a:rPr>
              <a:t>Comptez en minutes</a:t>
            </a:r>
            <a:endParaRPr/>
          </a:p>
          <a:p>
            <a:pPr lvl="1">
              <a:lnSpc>
                <a:spcPct val="100000"/>
              </a:lnSpc>
              <a:buSzPct val="60000"/>
              <a:buFont charset="2" typeface="Wingdings"/>
              <a:buChar char=""/>
            </a:pPr>
            <a:r>
              <a:rPr b="1" lang="fr-CA" sz="2400">
                <a:solidFill>
                  <a:srgbClr val="376092"/>
                </a:solidFill>
                <a:latin typeface="Arial"/>
              </a:rPr>
              <a:t>ex. : 45 minutes, 115 minutes</a:t>
            </a:r>
            <a:endParaRPr/>
          </a:p>
          <a:p>
            <a:pPr>
              <a:lnSpc>
                <a:spcPct val="100000"/>
              </a:lnSpc>
              <a:buSzPct val="75000"/>
              <a:buFont charset="2" typeface="Wingdings"/>
              <a:buChar char=""/>
            </a:pPr>
            <a:r>
              <a:rPr b="1" lang="fr-CA" sz="2400">
                <a:solidFill>
                  <a:srgbClr val="376092"/>
                </a:solidFill>
                <a:latin typeface="Arial"/>
              </a:rPr>
              <a:t>N'incluez pas le temps imparti à</a:t>
            </a:r>
            <a:endParaRPr/>
          </a:p>
          <a:p>
            <a:pPr lvl="1">
              <a:lnSpc>
                <a:spcPct val="100000"/>
              </a:lnSpc>
              <a:buSzPct val="60000"/>
              <a:buFont charset="2" typeface="Wingdings"/>
              <a:buChar char=""/>
            </a:pPr>
            <a:r>
              <a:rPr b="1" lang="fr-CA" sz="2400">
                <a:solidFill>
                  <a:srgbClr val="376092"/>
                </a:solidFill>
                <a:latin typeface="Arial"/>
              </a:rPr>
              <a:t>de la nage en surface</a:t>
            </a:r>
            <a:endParaRPr/>
          </a:p>
          <a:p>
            <a:pPr lvl="1">
              <a:lnSpc>
                <a:spcPct val="100000"/>
              </a:lnSpc>
              <a:buSzPct val="60000"/>
              <a:buFont charset="2" typeface="Wingdings"/>
              <a:buChar char=""/>
            </a:pPr>
            <a:r>
              <a:rPr b="1" lang="fr-CA" sz="2400">
                <a:solidFill>
                  <a:srgbClr val="376092"/>
                </a:solidFill>
                <a:latin typeface="Arial"/>
              </a:rPr>
              <a:t>la montée ou descente en profondeur</a:t>
            </a:r>
            <a:endParaRPr/>
          </a:p>
          <a:p>
            <a:pPr lvl="1">
              <a:lnSpc>
                <a:spcPct val="100000"/>
              </a:lnSpc>
              <a:buSzPct val="60000"/>
              <a:buFont charset="2" typeface="Wingdings"/>
              <a:buChar char=""/>
            </a:pPr>
            <a:r>
              <a:rPr b="1" lang="fr-CA" sz="2400">
                <a:solidFill>
                  <a:srgbClr val="376092"/>
                </a:solidFill>
                <a:latin typeface="Arial"/>
              </a:rPr>
              <a:t>Faire le tri, la compilation ou le rapport</a:t>
            </a:r>
            <a:endParaRPr/>
          </a:p>
          <a:p>
            <a:pPr>
              <a:lnSpc>
                <a:spcPct val="100000"/>
              </a:lnSpc>
              <a:buSzPct val="75000"/>
              <a:buFont charset="2" typeface="Wingdings"/>
              <a:buChar char=""/>
            </a:pPr>
            <a:r>
              <a:rPr b="1" lang="fr-CA" sz="2400">
                <a:solidFill>
                  <a:srgbClr val="376092"/>
                </a:solidFill>
                <a:latin typeface="Arial"/>
              </a:rPr>
              <a:t>N'incluez pas le temps des non-plongeurs</a:t>
            </a:r>
            <a:endParaRPr/>
          </a:p>
        </p:txBody>
      </p:sp>
      <p:sp>
        <p:nvSpPr>
          <p:cNvPr id="1833" name="CustomShape 2"/>
          <p:cNvSpPr/>
          <p:nvPr/>
        </p:nvSpPr>
        <p:spPr>
          <a:xfrm>
            <a:off x="457200" y="1676520"/>
            <a:ext cx="6526800" cy="483480"/>
          </a:xfrm>
          <a:prstGeom prst="rect">
            <a:avLst/>
          </a:prstGeom>
        </p:spPr>
        <p:txBody>
          <a:bodyPr bIns="45000" lIns="90000" rIns="90000" tIns="45000"/>
          <a:p>
            <a:pPr>
              <a:lnSpc>
                <a:spcPct val="100000"/>
              </a:lnSpc>
            </a:pPr>
            <a:r>
              <a:rPr b="1" lang="fr-CA" sz="2000">
                <a:solidFill>
                  <a:srgbClr val="376092"/>
                </a:solidFill>
                <a:latin typeface="Arial"/>
              </a:rPr>
              <a:t>Soyez soucieux de bien quantifier le temps investi: </a:t>
            </a:r>
            <a:endParaRPr/>
          </a:p>
          <a:p>
            <a:pPr>
              <a:lnSpc>
                <a:spcPct val="100000"/>
              </a:lnSpc>
            </a:pPr>
            <a:endParaRPr/>
          </a:p>
        </p:txBody>
      </p:sp>
      <p:sp>
        <p:nvSpPr>
          <p:cNvPr id="1834" name="CustomShape 3"/>
          <p:cNvSpPr/>
          <p:nvPr/>
        </p:nvSpPr>
        <p:spPr>
          <a:xfrm>
            <a:off x="8229600" y="6356520"/>
            <a:ext cx="761040" cy="363960"/>
          </a:xfrm>
          <a:prstGeom prst="rect">
            <a:avLst/>
          </a:prstGeom>
        </p:spPr>
        <p:txBody>
          <a:bodyPr bIns="45000" lIns="90000" rIns="90000" tIns="45000"/>
          <a:p>
            <a:pPr>
              <a:lnSpc>
                <a:spcPct val="100000"/>
              </a:lnSpc>
            </a:pPr>
            <a:fld id="{81C121F1-01C1-4161-81E1-01018191D141}" type="slidenum">
              <a:rPr b="1" lang="fr-CA">
                <a:solidFill>
                  <a:srgbClr val="ffffff"/>
                </a:solidFill>
                <a:latin typeface="Calibri"/>
              </a:rPr>
              <a:t>&lt;numéro&gt;</a:t>
            </a:fld>
            <a:endParaRPr/>
          </a:p>
        </p:txBody>
      </p:sp>
      <p:sp>
        <p:nvSpPr>
          <p:cNvPr id="1835" name="CustomShape 4"/>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S3: Rapporter</a:t>
            </a:r>
            <a:endParaRPr/>
          </a:p>
        </p:txBody>
      </p:sp>
      <p:sp>
        <p:nvSpPr>
          <p:cNvPr id="1836" name="CustomShape 5"/>
          <p:cNvSpPr/>
          <p:nvPr/>
        </p:nvSpPr>
        <p:spPr>
          <a:xfrm>
            <a:off x="6095880" y="5943600"/>
            <a:ext cx="2894400" cy="303840"/>
          </a:xfrm>
          <a:prstGeom prst="rect">
            <a:avLst/>
          </a:prstGeom>
        </p:spPr>
        <p:txBody>
          <a:bodyPr bIns="45000" lIns="90000" rIns="90000" tIns="45000"/>
          <a:p>
            <a:pPr algn="r">
              <a:lnSpc>
                <a:spcPct val="100000"/>
              </a:lnSpc>
            </a:pPr>
            <a:r>
              <a:rPr b="1" i="1" lang="fr-CA" sz="1600">
                <a:solidFill>
                  <a:srgbClr val="376092"/>
                </a:solidFill>
                <a:latin typeface="Calibri"/>
              </a:rPr>
              <a:t>Étape 3: Compiler</a:t>
            </a:r>
            <a:endParaRPr/>
          </a:p>
          <a:p>
            <a:pPr algn="r">
              <a:lnSpc>
                <a:spcPct val="100000"/>
              </a:lnSpc>
            </a:pPr>
            <a:endParaRPr/>
          </a:p>
        </p:txBody>
      </p:sp>
      <p:sp>
        <p:nvSpPr>
          <p:cNvPr id="1837" name="CustomShape 6"/>
          <p:cNvSpPr/>
          <p:nvPr/>
        </p:nvSpPr>
        <p:spPr>
          <a:xfrm>
            <a:off x="457200" y="884520"/>
            <a:ext cx="3286800" cy="555840"/>
          </a:xfrm>
          <a:prstGeom prst="rect">
            <a:avLst/>
          </a:prstGeom>
        </p:spPr>
        <p:txBody>
          <a:bodyPr bIns="45000" lIns="90000" rIns="90000" tIns="45000"/>
          <a:p>
            <a:pPr>
              <a:lnSpc>
                <a:spcPct val="100000"/>
              </a:lnSpc>
            </a:pPr>
            <a:r>
              <a:rPr b="1" lang="fr-CA" sz="2800">
                <a:solidFill>
                  <a:srgbClr val="4f81bd"/>
                </a:solidFill>
                <a:latin typeface="Arial"/>
              </a:rPr>
              <a:t>Étape 3: Compiler</a:t>
            </a:r>
            <a:endParaRPr/>
          </a:p>
        </p:txBody>
      </p:sp>
      <p:pic>
        <p:nvPicPr>
          <p:cNvPr descr="" id="1838" name="Picture 15"/>
          <p:cNvPicPr/>
          <p:nvPr/>
        </p:nvPicPr>
        <p:blipFill>
          <a:blip r:embed="rId1"/>
          <a:stretch>
            <a:fillRect/>
          </a:stretch>
        </p:blipFill>
        <p:spPr>
          <a:xfrm>
            <a:off x="3906360" y="686160"/>
            <a:ext cx="989640" cy="989640"/>
          </a:xfrm>
          <a:prstGeom prst="rect">
            <a:avLst/>
          </a:prstGeom>
        </p:spPr>
      </p:pic>
      <p:sp>
        <p:nvSpPr>
          <p:cNvPr id="1839" name="CustomShape 7"/>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2"/>
              </a:rPr>
              <a:t>Guide de « sondage Dive Against Debris »</a:t>
            </a:r>
            <a:endParaRPr/>
          </a:p>
        </p:txBody>
      </p:sp>
    </p:spTree>
  </p:cSld>
  <p:timing>
    <p:tnLst>
      <p:par>
        <p:cTn dur="indefinite" id="71" nodeType="tmRoot" restart="never">
          <p:childTnLst>
            <p:seq>
              <p:cTn id="72" nodeType="mainSeq">
                <p:childTnLst/>
              </p:cTn>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40" name="CustomShape 1"/>
          <p:cNvSpPr/>
          <p:nvPr/>
        </p:nvSpPr>
        <p:spPr>
          <a:xfrm>
            <a:off x="457200" y="1676520"/>
            <a:ext cx="4510800" cy="411480"/>
          </a:xfrm>
          <a:prstGeom prst="rect">
            <a:avLst/>
          </a:prstGeom>
        </p:spPr>
        <p:txBody>
          <a:bodyPr bIns="45000" lIns="90000" rIns="90000" tIns="45000"/>
          <a:p>
            <a:pPr>
              <a:lnSpc>
                <a:spcPct val="100000"/>
              </a:lnSpc>
            </a:pPr>
            <a:r>
              <a:rPr b="1" lang="fr-CA" sz="2000">
                <a:solidFill>
                  <a:srgbClr val="376092"/>
                </a:solidFill>
                <a:latin typeface="Arial"/>
              </a:rPr>
              <a:t>Exemples de calcul (enquêtes)</a:t>
            </a:r>
            <a:endParaRPr/>
          </a:p>
          <a:p>
            <a:pPr>
              <a:lnSpc>
                <a:spcPct val="100000"/>
              </a:lnSpc>
            </a:pPr>
            <a:endParaRPr/>
          </a:p>
        </p:txBody>
      </p:sp>
      <p:sp>
        <p:nvSpPr>
          <p:cNvPr id="1841" name="CustomShape 2"/>
          <p:cNvSpPr/>
          <p:nvPr/>
        </p:nvSpPr>
        <p:spPr>
          <a:xfrm>
            <a:off x="8229600" y="6356520"/>
            <a:ext cx="761040" cy="363960"/>
          </a:xfrm>
          <a:prstGeom prst="rect">
            <a:avLst/>
          </a:prstGeom>
        </p:spPr>
        <p:txBody>
          <a:bodyPr bIns="45000" lIns="90000" rIns="90000" tIns="45000"/>
          <a:p>
            <a:pPr>
              <a:lnSpc>
                <a:spcPct val="100000"/>
              </a:lnSpc>
            </a:pPr>
            <a:fld id="{E16141B1-5181-4111-B161-31D14191A1B1}" type="slidenum">
              <a:rPr b="1" lang="fr-CA">
                <a:solidFill>
                  <a:srgbClr val="ffffff"/>
                </a:solidFill>
                <a:latin typeface="Calibri"/>
              </a:rPr>
              <a:t>&lt;numéro&gt;</a:t>
            </a:fld>
            <a:endParaRPr/>
          </a:p>
        </p:txBody>
      </p:sp>
      <p:sp>
        <p:nvSpPr>
          <p:cNvPr id="1842" name="CustomShape 3"/>
          <p:cNvSpPr/>
          <p:nvPr/>
        </p:nvSpPr>
        <p:spPr>
          <a:xfrm>
            <a:off x="4358520" y="2209680"/>
            <a:ext cx="4461480" cy="3262320"/>
          </a:xfrm>
          <a:prstGeom prst="rect">
            <a:avLst/>
          </a:prstGeom>
        </p:spPr>
        <p:txBody>
          <a:bodyPr bIns="45000" lIns="90000" rIns="90000" tIns="45000"/>
          <a:p>
            <a:pPr>
              <a:lnSpc>
                <a:spcPct val="100000"/>
              </a:lnSpc>
            </a:pPr>
            <a:r>
              <a:rPr b="1" lang="fr-CA">
                <a:solidFill>
                  <a:srgbClr val="376092"/>
                </a:solidFill>
                <a:latin typeface="Arial"/>
              </a:rPr>
              <a:t>Exemple 2</a:t>
            </a:r>
            <a:endParaRPr/>
          </a:p>
          <a:p>
            <a:pPr>
              <a:lnSpc>
                <a:spcPct val="100000"/>
              </a:lnSpc>
              <a:buFont typeface="StarSymbol"/>
              <a:buChar char=""/>
            </a:pPr>
            <a:r>
              <a:rPr b="1" lang="fr-CA">
                <a:solidFill>
                  <a:srgbClr val="376092"/>
                </a:solidFill>
                <a:latin typeface="Arial"/>
              </a:rPr>
              <a:t>3 palanquées</a:t>
            </a:r>
            <a:endParaRPr/>
          </a:p>
          <a:p>
            <a:pPr lvl="1">
              <a:lnSpc>
                <a:spcPct val="100000"/>
              </a:lnSpc>
              <a:buSzPct val="75000"/>
              <a:buFont charset="2" typeface="Wingdings"/>
              <a:buChar char=""/>
            </a:pPr>
            <a:r>
              <a:rPr b="1" lang="fr-CA">
                <a:solidFill>
                  <a:srgbClr val="376092"/>
                </a:solidFill>
                <a:latin typeface="Arial"/>
              </a:rPr>
              <a:t>Palanquées A &amp; B : 2 plongeurs</a:t>
            </a:r>
            <a:endParaRPr/>
          </a:p>
          <a:p>
            <a:pPr lvl="1">
              <a:lnSpc>
                <a:spcPct val="100000"/>
              </a:lnSpc>
              <a:buSzPct val="75000"/>
              <a:buFont charset="2" typeface="Wingdings"/>
              <a:buChar char=""/>
            </a:pPr>
            <a:r>
              <a:rPr b="1" lang="fr-CA">
                <a:solidFill>
                  <a:srgbClr val="376092"/>
                </a:solidFill>
                <a:latin typeface="Arial"/>
              </a:rPr>
              <a:t>Palanquée C = 3 plongeurs</a:t>
            </a:r>
            <a:endParaRPr/>
          </a:p>
          <a:p>
            <a:pPr>
              <a:lnSpc>
                <a:spcPct val="100000"/>
              </a:lnSpc>
              <a:buSzPct val="75000"/>
              <a:buFont charset="2" typeface="Wingdings"/>
              <a:buChar char=""/>
            </a:pPr>
            <a:r>
              <a:rPr b="1" lang="fr-CA">
                <a:solidFill>
                  <a:srgbClr val="376092"/>
                </a:solidFill>
                <a:latin typeface="Arial"/>
              </a:rPr>
              <a:t>Temps passé en cueillette : </a:t>
            </a:r>
            <a:endParaRPr/>
          </a:p>
          <a:p>
            <a:pPr lvl="1">
              <a:lnSpc>
                <a:spcPct val="100000"/>
              </a:lnSpc>
              <a:buSzPct val="75000"/>
              <a:buFont charset="2" typeface="Wingdings"/>
              <a:buChar char=""/>
            </a:pPr>
            <a:r>
              <a:rPr b="1" lang="fr-CA">
                <a:solidFill>
                  <a:srgbClr val="376092"/>
                </a:solidFill>
                <a:latin typeface="Arial"/>
              </a:rPr>
              <a:t>Palanquée A: </a:t>
            </a:r>
            <a:r>
              <a:rPr b="1" lang="fr-CA">
                <a:solidFill>
                  <a:srgbClr val="376092"/>
                </a:solidFill>
                <a:latin typeface="Arial"/>
              </a:rPr>
              <a:t>	</a:t>
            </a:r>
            <a:r>
              <a:rPr b="1" lang="fr-CA">
                <a:solidFill>
                  <a:srgbClr val="376092"/>
                </a:solidFill>
                <a:latin typeface="Arial"/>
              </a:rPr>
              <a:t>	</a:t>
            </a:r>
            <a:r>
              <a:rPr b="1" lang="fr-CA">
                <a:solidFill>
                  <a:srgbClr val="376092"/>
                </a:solidFill>
                <a:latin typeface="Arial"/>
              </a:rPr>
              <a:t>42 min.</a:t>
            </a:r>
            <a:endParaRPr/>
          </a:p>
          <a:p>
            <a:pPr lvl="1">
              <a:lnSpc>
                <a:spcPct val="100000"/>
              </a:lnSpc>
              <a:buSzPct val="75000"/>
              <a:buFont charset="2" typeface="Wingdings"/>
              <a:buChar char=""/>
            </a:pPr>
            <a:r>
              <a:rPr b="1" lang="fr-CA">
                <a:solidFill>
                  <a:srgbClr val="376092"/>
                </a:solidFill>
                <a:latin typeface="Arial"/>
              </a:rPr>
              <a:t>Palanquée B: </a:t>
            </a:r>
            <a:r>
              <a:rPr b="1" lang="fr-CA">
                <a:solidFill>
                  <a:srgbClr val="376092"/>
                </a:solidFill>
                <a:latin typeface="Arial"/>
              </a:rPr>
              <a:t>	</a:t>
            </a:r>
            <a:r>
              <a:rPr b="1" lang="fr-CA">
                <a:solidFill>
                  <a:srgbClr val="376092"/>
                </a:solidFill>
                <a:latin typeface="Arial"/>
              </a:rPr>
              <a:t>	</a:t>
            </a:r>
            <a:r>
              <a:rPr b="1" lang="fr-CA">
                <a:solidFill>
                  <a:srgbClr val="376092"/>
                </a:solidFill>
                <a:latin typeface="Arial"/>
              </a:rPr>
              <a:t>48 min.</a:t>
            </a:r>
            <a:endParaRPr/>
          </a:p>
          <a:p>
            <a:pPr lvl="1">
              <a:lnSpc>
                <a:spcPct val="100000"/>
              </a:lnSpc>
              <a:buSzPct val="75000"/>
              <a:buFont charset="2" typeface="Wingdings"/>
              <a:buChar char=""/>
            </a:pPr>
            <a:r>
              <a:rPr b="1" lang="fr-CA">
                <a:solidFill>
                  <a:srgbClr val="376092"/>
                </a:solidFill>
                <a:latin typeface="Arial"/>
              </a:rPr>
              <a:t>Palanquée C: </a:t>
            </a:r>
            <a:r>
              <a:rPr b="1" lang="fr-CA">
                <a:solidFill>
                  <a:srgbClr val="376092"/>
                </a:solidFill>
                <a:latin typeface="Arial"/>
              </a:rPr>
              <a:t>	</a:t>
            </a:r>
            <a:r>
              <a:rPr b="1" lang="fr-CA">
                <a:solidFill>
                  <a:srgbClr val="376092"/>
                </a:solidFill>
                <a:latin typeface="Arial"/>
              </a:rPr>
              <a:t>	</a:t>
            </a:r>
            <a:r>
              <a:rPr b="1" lang="fr-CA">
                <a:solidFill>
                  <a:srgbClr val="376092"/>
                </a:solidFill>
                <a:latin typeface="Arial"/>
              </a:rPr>
              <a:t>51 min.</a:t>
            </a:r>
            <a:endParaRPr/>
          </a:p>
          <a:p>
            <a:pPr>
              <a:lnSpc>
                <a:spcPct val="100000"/>
              </a:lnSpc>
              <a:buSzPct val="75000"/>
              <a:buFont charset="2" typeface="Wingdings"/>
              <a:buChar char=""/>
            </a:pPr>
            <a:r>
              <a:rPr b="1" lang="fr-CA">
                <a:solidFill>
                  <a:srgbClr val="376092"/>
                </a:solidFill>
                <a:latin typeface="Arial"/>
              </a:rPr>
              <a:t>Temps total de la séance = </a:t>
            </a:r>
            <a:r>
              <a:rPr b="1" lang="fr-CA">
                <a:solidFill>
                  <a:srgbClr val="376092"/>
                </a:solidFill>
                <a:latin typeface="Arial"/>
              </a:rPr>
              <a:t>	</a:t>
            </a:r>
            <a:r>
              <a:rPr b="1" lang="fr-CA">
                <a:solidFill>
                  <a:srgbClr val="376092"/>
                </a:solidFill>
                <a:latin typeface="Arial"/>
              </a:rPr>
              <a:t>141 min.</a:t>
            </a:r>
            <a:endParaRPr/>
          </a:p>
          <a:p>
            <a:pPr>
              <a:lnSpc>
                <a:spcPct val="100000"/>
              </a:lnSpc>
              <a:buSzPct val="75000"/>
              <a:buFont charset="2" typeface="Wingdings"/>
              <a:buChar char=""/>
            </a:pPr>
            <a:r>
              <a:rPr b="1" lang="fr-CA">
                <a:solidFill>
                  <a:srgbClr val="376092"/>
                </a:solidFill>
                <a:latin typeface="Arial"/>
              </a:rPr>
              <a:t>141 minutes / 3 palanquées = 47 min.</a:t>
            </a:r>
            <a:endParaRPr/>
          </a:p>
          <a:p>
            <a:pPr>
              <a:lnSpc>
                <a:spcPct val="100000"/>
              </a:lnSpc>
              <a:buSzPct val="75000"/>
              <a:buFont charset="2" typeface="Wingdings"/>
              <a:buChar char=""/>
            </a:pPr>
            <a:r>
              <a:rPr b="1" lang="fr-CA">
                <a:solidFill>
                  <a:srgbClr val="953735"/>
                </a:solidFill>
                <a:latin typeface="Arial"/>
              </a:rPr>
              <a:t>Durée de l'enquête  = 47 minutes</a:t>
            </a:r>
            <a:endParaRPr/>
          </a:p>
        </p:txBody>
      </p:sp>
      <p:sp>
        <p:nvSpPr>
          <p:cNvPr id="1843" name="CustomShape 4"/>
          <p:cNvSpPr/>
          <p:nvPr/>
        </p:nvSpPr>
        <p:spPr>
          <a:xfrm>
            <a:off x="360000" y="2209680"/>
            <a:ext cx="3888000" cy="2542320"/>
          </a:xfrm>
          <a:prstGeom prst="rect">
            <a:avLst/>
          </a:prstGeom>
        </p:spPr>
        <p:txBody>
          <a:bodyPr bIns="45000" lIns="90000" rIns="90000" tIns="45000"/>
          <a:p>
            <a:pPr>
              <a:lnSpc>
                <a:spcPct val="100000"/>
              </a:lnSpc>
            </a:pPr>
            <a:r>
              <a:rPr b="1" lang="fr-CA">
                <a:solidFill>
                  <a:srgbClr val="376092"/>
                </a:solidFill>
                <a:latin typeface="Arial"/>
              </a:rPr>
              <a:t>Exemple 1</a:t>
            </a:r>
            <a:endParaRPr/>
          </a:p>
          <a:p>
            <a:pPr>
              <a:lnSpc>
                <a:spcPct val="100000"/>
              </a:lnSpc>
              <a:buSzPct val="75000"/>
              <a:buFont charset="2" typeface="Wingdings"/>
              <a:buChar char=""/>
            </a:pPr>
            <a:r>
              <a:rPr b="1" lang="fr-CA">
                <a:solidFill>
                  <a:srgbClr val="376092"/>
                </a:solidFill>
                <a:latin typeface="Arial"/>
              </a:rPr>
              <a:t>1 palanquée de 2 plongeurs</a:t>
            </a:r>
            <a:endParaRPr/>
          </a:p>
          <a:p>
            <a:pPr>
              <a:lnSpc>
                <a:spcPct val="100000"/>
              </a:lnSpc>
              <a:buSzPct val="75000"/>
              <a:buFont charset="2" typeface="Wingdings"/>
              <a:buChar char=""/>
            </a:pPr>
            <a:r>
              <a:rPr b="1" lang="fr-CA">
                <a:solidFill>
                  <a:srgbClr val="376092"/>
                </a:solidFill>
                <a:latin typeface="Arial"/>
              </a:rPr>
              <a:t>A passé 43 minutes à cueillir des débris</a:t>
            </a:r>
            <a:endParaRPr/>
          </a:p>
          <a:p>
            <a:pPr>
              <a:lnSpc>
                <a:spcPct val="100000"/>
              </a:lnSpc>
              <a:buSzPct val="75000"/>
              <a:buFont charset="2" typeface="Wingdings"/>
              <a:buChar char=""/>
            </a:pPr>
            <a:r>
              <a:rPr b="1" lang="fr-CA">
                <a:solidFill>
                  <a:srgbClr val="376092"/>
                </a:solidFill>
                <a:latin typeface="Arial"/>
              </a:rPr>
              <a:t>Aucun autre plongeur lors de cette séance</a:t>
            </a:r>
            <a:endParaRPr/>
          </a:p>
          <a:p>
            <a:pPr>
              <a:lnSpc>
                <a:spcPct val="100000"/>
              </a:lnSpc>
              <a:buSzPct val="75000"/>
              <a:buFont charset="2" typeface="Wingdings"/>
              <a:buChar char=""/>
            </a:pPr>
            <a:r>
              <a:rPr b="1" lang="fr-CA">
                <a:solidFill>
                  <a:srgbClr val="953735"/>
                </a:solidFill>
                <a:latin typeface="Arial"/>
              </a:rPr>
              <a:t>Durée de l'enquête = 43 minutes</a:t>
            </a:r>
            <a:endParaRPr/>
          </a:p>
          <a:p>
            <a:pPr>
              <a:lnSpc>
                <a:spcPct val="100000"/>
              </a:lnSpc>
            </a:pPr>
            <a:endParaRPr/>
          </a:p>
        </p:txBody>
      </p:sp>
      <p:sp>
        <p:nvSpPr>
          <p:cNvPr id="1844" name="Line 5"/>
          <p:cNvSpPr/>
          <p:nvPr/>
        </p:nvSpPr>
        <p:spPr>
          <a:xfrm>
            <a:off x="4309560" y="2286000"/>
            <a:ext cx="0" cy="3581280"/>
          </a:xfrm>
          <a:prstGeom prst="line">
            <a:avLst/>
          </a:prstGeom>
          <a:ln w="19080">
            <a:solidFill>
              <a:srgbClr val="0070c0"/>
            </a:solidFill>
            <a:round/>
          </a:ln>
        </p:spPr>
      </p:sp>
      <p:sp>
        <p:nvSpPr>
          <p:cNvPr id="1845" name="CustomShape 6"/>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S3: Rapporter</a:t>
            </a:r>
            <a:endParaRPr/>
          </a:p>
        </p:txBody>
      </p:sp>
      <p:sp>
        <p:nvSpPr>
          <p:cNvPr id="1846" name="CustomShape 7"/>
          <p:cNvSpPr/>
          <p:nvPr/>
        </p:nvSpPr>
        <p:spPr>
          <a:xfrm>
            <a:off x="6095880" y="5943600"/>
            <a:ext cx="2894400" cy="303840"/>
          </a:xfrm>
          <a:prstGeom prst="rect">
            <a:avLst/>
          </a:prstGeom>
        </p:spPr>
        <p:txBody>
          <a:bodyPr bIns="45000" lIns="90000" rIns="90000" tIns="45000"/>
          <a:p>
            <a:pPr algn="r">
              <a:lnSpc>
                <a:spcPct val="100000"/>
              </a:lnSpc>
            </a:pPr>
            <a:r>
              <a:rPr b="1" i="1" lang="fr-CA" sz="1600">
                <a:solidFill>
                  <a:srgbClr val="376092"/>
                </a:solidFill>
                <a:latin typeface="Calibri"/>
              </a:rPr>
              <a:t>Étape 3: Compiler</a:t>
            </a:r>
            <a:endParaRPr/>
          </a:p>
          <a:p>
            <a:pPr algn="r">
              <a:lnSpc>
                <a:spcPct val="100000"/>
              </a:lnSpc>
            </a:pPr>
            <a:endParaRPr/>
          </a:p>
        </p:txBody>
      </p:sp>
      <p:sp>
        <p:nvSpPr>
          <p:cNvPr id="1847" name="CustomShape 8"/>
          <p:cNvSpPr/>
          <p:nvPr/>
        </p:nvSpPr>
        <p:spPr>
          <a:xfrm>
            <a:off x="457200" y="884520"/>
            <a:ext cx="3286800" cy="555840"/>
          </a:xfrm>
          <a:prstGeom prst="rect">
            <a:avLst/>
          </a:prstGeom>
        </p:spPr>
        <p:txBody>
          <a:bodyPr bIns="45000" lIns="90000" rIns="90000" tIns="45000"/>
          <a:p>
            <a:pPr>
              <a:lnSpc>
                <a:spcPct val="100000"/>
              </a:lnSpc>
            </a:pPr>
            <a:r>
              <a:rPr b="1" lang="fr-CA" sz="2800">
                <a:solidFill>
                  <a:srgbClr val="4f81bd"/>
                </a:solidFill>
                <a:latin typeface="Arial"/>
              </a:rPr>
              <a:t>Étape 3: Compiler</a:t>
            </a:r>
            <a:endParaRPr/>
          </a:p>
        </p:txBody>
      </p:sp>
      <p:pic>
        <p:nvPicPr>
          <p:cNvPr descr="" id="1848" name="Picture 15"/>
          <p:cNvPicPr/>
          <p:nvPr/>
        </p:nvPicPr>
        <p:blipFill>
          <a:blip r:embed="rId1"/>
          <a:stretch>
            <a:fillRect/>
          </a:stretch>
        </p:blipFill>
        <p:spPr>
          <a:xfrm>
            <a:off x="3906360" y="686160"/>
            <a:ext cx="989640" cy="989640"/>
          </a:xfrm>
          <a:prstGeom prst="rect">
            <a:avLst/>
          </a:prstGeom>
        </p:spPr>
      </p:pic>
      <p:sp>
        <p:nvSpPr>
          <p:cNvPr id="1849" name="CustomShape 9"/>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2"/>
              </a:rPr>
              <a:t>Guide de « sondage Dive Against Debris »</a:t>
            </a:r>
            <a:endParaRPr/>
          </a:p>
        </p:txBody>
      </p:sp>
    </p:spTree>
  </p:cSld>
  <p:timing>
    <p:tnLst>
      <p:par>
        <p:cTn dur="indefinite" id="73" nodeType="tmRoot" restart="never">
          <p:childTnLst>
            <p:seq>
              <p:cTn id="74" nodeType="mainSeq">
                <p:childTnLst/>
              </p:cTn>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50" name="CustomShape 1"/>
          <p:cNvSpPr/>
          <p:nvPr/>
        </p:nvSpPr>
        <p:spPr>
          <a:xfrm>
            <a:off x="685800" y="2209680"/>
            <a:ext cx="4113720" cy="373284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rPr>
              <a:t>Nombre de participants</a:t>
            </a:r>
            <a:endParaRPr/>
          </a:p>
          <a:p>
            <a:pPr lvl="1">
              <a:lnSpc>
                <a:spcPct val="100000"/>
              </a:lnSpc>
              <a:buSzPct val="60000"/>
              <a:buFont charset="2" typeface="Wingdings"/>
              <a:buChar char=""/>
            </a:pPr>
            <a:r>
              <a:rPr b="1" lang="fr-CA">
                <a:solidFill>
                  <a:srgbClr val="376092"/>
                </a:solidFill>
                <a:latin typeface="Arial"/>
              </a:rPr>
              <a:t>Seuls les plongeurs ayant participé à la collecte sous-marine sont comptés</a:t>
            </a:r>
            <a:endParaRPr/>
          </a:p>
          <a:p>
            <a:pPr lvl="1">
              <a:lnSpc>
                <a:spcPct val="100000"/>
              </a:lnSpc>
              <a:buSzPct val="60000"/>
              <a:buFont charset="2" typeface="Wingdings"/>
              <a:buChar char=""/>
            </a:pPr>
            <a:r>
              <a:rPr b="1" lang="fr-CA">
                <a:solidFill>
                  <a:srgbClr val="376092"/>
                </a:solidFill>
                <a:latin typeface="Arial"/>
              </a:rPr>
              <a:t>Comptez chaque plongeur</a:t>
            </a:r>
            <a:endParaRPr/>
          </a:p>
          <a:p>
            <a:pPr lvl="1">
              <a:lnSpc>
                <a:spcPct val="100000"/>
              </a:lnSpc>
              <a:buSzPct val="60000"/>
              <a:buFont charset="2" typeface="Wingdings"/>
              <a:buChar char=""/>
            </a:pPr>
            <a:r>
              <a:rPr b="1" lang="fr-CA">
                <a:solidFill>
                  <a:srgbClr val="376092"/>
                </a:solidFill>
                <a:latin typeface="Arial"/>
              </a:rPr>
              <a:t>Ne comptez pas les non-plongeurs</a:t>
            </a:r>
            <a:endParaRPr/>
          </a:p>
          <a:p>
            <a:pPr>
              <a:lnSpc>
                <a:spcPct val="100000"/>
              </a:lnSpc>
            </a:pPr>
            <a:endParaRPr/>
          </a:p>
          <a:p>
            <a:pPr>
              <a:lnSpc>
                <a:spcPct val="100000"/>
              </a:lnSpc>
              <a:buSzPct val="75000"/>
              <a:buFont charset="2" typeface="Wingdings"/>
              <a:buChar char=""/>
            </a:pPr>
            <a:r>
              <a:rPr b="1" lang="fr-CA">
                <a:solidFill>
                  <a:srgbClr val="376092"/>
                </a:solidFill>
                <a:latin typeface="Arial"/>
              </a:rPr>
              <a:t>Conditions de vagues</a:t>
            </a:r>
            <a:endParaRPr/>
          </a:p>
          <a:p>
            <a:pPr lvl="1">
              <a:lnSpc>
                <a:spcPct val="100000"/>
              </a:lnSpc>
              <a:buSzPct val="60000"/>
              <a:buFont charset="2" typeface="Wingdings"/>
              <a:buChar char=""/>
            </a:pPr>
            <a:r>
              <a:rPr b="1" lang="fr-CA">
                <a:solidFill>
                  <a:srgbClr val="376092"/>
                </a:solidFill>
                <a:latin typeface="Arial"/>
              </a:rPr>
              <a:t>Nulles, moyennes agitées ou </a:t>
            </a:r>
            <a:endParaRPr/>
          </a:p>
          <a:p>
            <a:pPr lvl="1">
              <a:lnSpc>
                <a:spcPct val="100000"/>
              </a:lnSpc>
              <a:buSzPct val="60000"/>
              <a:buFont charset="2" typeface="Wingdings"/>
              <a:buChar char=""/>
            </a:pPr>
            <a:r>
              <a:rPr b="1" lang="fr-CA">
                <a:solidFill>
                  <a:srgbClr val="376092"/>
                </a:solidFill>
                <a:latin typeface="Arial"/>
              </a:rPr>
              <a:t>de « basses » à « hautes ».</a:t>
            </a:r>
            <a:endParaRPr/>
          </a:p>
          <a:p>
            <a:pPr lvl="1">
              <a:lnSpc>
                <a:spcPct val="100000"/>
              </a:lnSpc>
              <a:buSzPct val="60000"/>
              <a:buFont charset="2" typeface="Wingdings"/>
              <a:buChar char=""/>
            </a:pPr>
            <a:r>
              <a:rPr b="1" lang="fr-CA">
                <a:solidFill>
                  <a:srgbClr val="376092"/>
                </a:solidFill>
                <a:latin typeface="Arial"/>
              </a:rPr>
              <a:t>Voyez le « Survey Guide » ou le formulaire « Data Sheet » pour plus de détails</a:t>
            </a:r>
            <a:endParaRPr/>
          </a:p>
        </p:txBody>
      </p:sp>
      <p:sp>
        <p:nvSpPr>
          <p:cNvPr id="1851" name="CustomShape 2"/>
          <p:cNvSpPr/>
          <p:nvPr/>
        </p:nvSpPr>
        <p:spPr>
          <a:xfrm>
            <a:off x="457200" y="1676520"/>
            <a:ext cx="4798800" cy="483480"/>
          </a:xfrm>
          <a:prstGeom prst="rect">
            <a:avLst/>
          </a:prstGeom>
        </p:spPr>
        <p:txBody>
          <a:bodyPr bIns="45000" lIns="90000" rIns="90000" tIns="45000"/>
          <a:p>
            <a:pPr>
              <a:lnSpc>
                <a:spcPct val="100000"/>
              </a:lnSpc>
            </a:pPr>
            <a:r>
              <a:rPr b="1" lang="fr-CA" sz="2000">
                <a:solidFill>
                  <a:srgbClr val="376092"/>
                </a:solidFill>
                <a:latin typeface="Arial"/>
              </a:rPr>
              <a:t>Plus d'informations sur votre enquête</a:t>
            </a:r>
            <a:endParaRPr/>
          </a:p>
        </p:txBody>
      </p:sp>
      <p:sp>
        <p:nvSpPr>
          <p:cNvPr id="1852" name="CustomShape 3"/>
          <p:cNvSpPr/>
          <p:nvPr/>
        </p:nvSpPr>
        <p:spPr>
          <a:xfrm>
            <a:off x="8229600" y="6356520"/>
            <a:ext cx="761040" cy="363960"/>
          </a:xfrm>
          <a:prstGeom prst="rect">
            <a:avLst/>
          </a:prstGeom>
        </p:spPr>
        <p:txBody>
          <a:bodyPr bIns="45000" lIns="90000" rIns="90000" tIns="45000"/>
          <a:p>
            <a:pPr>
              <a:lnSpc>
                <a:spcPct val="100000"/>
              </a:lnSpc>
            </a:pPr>
            <a:fld id="{2191B181-6171-4101-B121-21C1E191B151}" type="slidenum">
              <a:rPr b="1" lang="fr-CA">
                <a:solidFill>
                  <a:srgbClr val="ffffff"/>
                </a:solidFill>
                <a:latin typeface="Calibri"/>
              </a:rPr>
              <a:t>&lt;numéro&gt;</a:t>
            </a:fld>
            <a:endParaRPr/>
          </a:p>
        </p:txBody>
      </p:sp>
      <p:pic>
        <p:nvPicPr>
          <p:cNvPr descr="" id="1853" name="Picture 11"/>
          <p:cNvPicPr/>
          <p:nvPr/>
        </p:nvPicPr>
        <p:blipFill>
          <a:blip r:embed="rId1"/>
          <a:stretch>
            <a:fillRect/>
          </a:stretch>
        </p:blipFill>
        <p:spPr>
          <a:xfrm>
            <a:off x="5029200" y="2133720"/>
            <a:ext cx="3738960" cy="3281760"/>
          </a:xfrm>
          <a:prstGeom prst="rect">
            <a:avLst/>
          </a:prstGeom>
        </p:spPr>
      </p:pic>
      <p:sp>
        <p:nvSpPr>
          <p:cNvPr id="1854" name="CustomShape 4"/>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S3: Rapporter</a:t>
            </a:r>
            <a:endParaRPr/>
          </a:p>
        </p:txBody>
      </p:sp>
      <p:sp>
        <p:nvSpPr>
          <p:cNvPr id="1855" name="CustomShape 5"/>
          <p:cNvSpPr/>
          <p:nvPr/>
        </p:nvSpPr>
        <p:spPr>
          <a:xfrm>
            <a:off x="6095880" y="5943600"/>
            <a:ext cx="2894400" cy="303840"/>
          </a:xfrm>
          <a:prstGeom prst="rect">
            <a:avLst/>
          </a:prstGeom>
        </p:spPr>
        <p:txBody>
          <a:bodyPr bIns="45000" lIns="90000" rIns="90000" tIns="45000"/>
          <a:p>
            <a:pPr algn="r">
              <a:lnSpc>
                <a:spcPct val="100000"/>
              </a:lnSpc>
            </a:pPr>
            <a:r>
              <a:rPr b="1" i="1" lang="fr-CA" sz="1600">
                <a:solidFill>
                  <a:srgbClr val="376092"/>
                </a:solidFill>
                <a:latin typeface="Calibri"/>
              </a:rPr>
              <a:t>Étape 3: Compiler</a:t>
            </a:r>
            <a:endParaRPr/>
          </a:p>
          <a:p>
            <a:pPr algn="r">
              <a:lnSpc>
                <a:spcPct val="100000"/>
              </a:lnSpc>
            </a:pPr>
            <a:endParaRPr/>
          </a:p>
        </p:txBody>
      </p:sp>
      <p:sp>
        <p:nvSpPr>
          <p:cNvPr id="1856" name="CustomShape 6"/>
          <p:cNvSpPr/>
          <p:nvPr/>
        </p:nvSpPr>
        <p:spPr>
          <a:xfrm>
            <a:off x="457200" y="884520"/>
            <a:ext cx="3286800" cy="555840"/>
          </a:xfrm>
          <a:prstGeom prst="rect">
            <a:avLst/>
          </a:prstGeom>
        </p:spPr>
        <p:txBody>
          <a:bodyPr bIns="45000" lIns="90000" rIns="90000" tIns="45000"/>
          <a:p>
            <a:pPr>
              <a:lnSpc>
                <a:spcPct val="100000"/>
              </a:lnSpc>
            </a:pPr>
            <a:r>
              <a:rPr b="1" lang="fr-CA" sz="2800">
                <a:solidFill>
                  <a:srgbClr val="4f81bd"/>
                </a:solidFill>
                <a:latin typeface="Arial"/>
              </a:rPr>
              <a:t>Étape 3: Compiler</a:t>
            </a:r>
            <a:endParaRPr/>
          </a:p>
        </p:txBody>
      </p:sp>
      <p:pic>
        <p:nvPicPr>
          <p:cNvPr descr="" id="1857" name="Picture 15"/>
          <p:cNvPicPr/>
          <p:nvPr/>
        </p:nvPicPr>
        <p:blipFill>
          <a:blip r:embed="rId2"/>
          <a:stretch>
            <a:fillRect/>
          </a:stretch>
        </p:blipFill>
        <p:spPr>
          <a:xfrm>
            <a:off x="3906360" y="686160"/>
            <a:ext cx="989640" cy="989640"/>
          </a:xfrm>
          <a:prstGeom prst="rect">
            <a:avLst/>
          </a:prstGeom>
        </p:spPr>
      </p:pic>
      <p:sp>
        <p:nvSpPr>
          <p:cNvPr id="1858" name="CustomShape 7"/>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3"/>
              </a:rPr>
              <a:t>Guide de « sondage Dive Against Debris »</a:t>
            </a:r>
            <a:endParaRPr/>
          </a:p>
        </p:txBody>
      </p:sp>
    </p:spTree>
  </p:cSld>
  <p:timing>
    <p:tnLst>
      <p:par>
        <p:cTn dur="indefinite" id="75" nodeType="tmRoot" restart="never">
          <p:childTnLst>
            <p:seq>
              <p:cTn id="76" nodeType="mainSeq">
                <p:childTnLst/>
              </p:cTn>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59" name="CustomShape 1"/>
          <p:cNvSpPr/>
          <p:nvPr/>
        </p:nvSpPr>
        <p:spPr>
          <a:xfrm>
            <a:off x="685800" y="2209680"/>
            <a:ext cx="4113720" cy="340632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rPr>
              <a:t>Dans votre rapport, indiquez bien la zone de votre enquête afin de mieux comprendre la densité des débris qui s'y trouvent</a:t>
            </a:r>
            <a:endParaRPr/>
          </a:p>
          <a:p>
            <a:pPr>
              <a:lnSpc>
                <a:spcPct val="100000"/>
              </a:lnSpc>
              <a:buSzPct val="75000"/>
              <a:buFont charset="2" typeface="Wingdings"/>
              <a:buChar char=""/>
            </a:pPr>
            <a:r>
              <a:rPr b="1" lang="fr-CA">
                <a:solidFill>
                  <a:srgbClr val="376092"/>
                </a:solidFill>
                <a:latin typeface="Arial"/>
              </a:rPr>
              <a:t>Utilisez cet </a:t>
            </a:r>
            <a:r>
              <a:rPr b="1" lang="fr-CA" u="sng">
                <a:solidFill>
                  <a:srgbClr val="0000ff"/>
                </a:solidFill>
                <a:latin typeface="Arial"/>
                <a:hlinkClick r:id="rId1"/>
              </a:rPr>
              <a:t>outils en ligne</a:t>
            </a:r>
            <a:r>
              <a:rPr b="1" lang="fr-CA">
                <a:solidFill>
                  <a:srgbClr val="000000"/>
                </a:solidFill>
                <a:latin typeface="Arial"/>
              </a:rPr>
              <a:t> </a:t>
            </a:r>
            <a:r>
              <a:rPr b="1" lang="fr-CA">
                <a:solidFill>
                  <a:srgbClr val="376092"/>
                </a:solidFill>
                <a:latin typeface="Arial"/>
              </a:rPr>
              <a:t>précis et facile à utiliser</a:t>
            </a:r>
            <a:endParaRPr/>
          </a:p>
          <a:p>
            <a:pPr lvl="1">
              <a:lnSpc>
                <a:spcPct val="100000"/>
              </a:lnSpc>
              <a:buSzPct val="45000"/>
              <a:buFont typeface="StarSymbol"/>
              <a:buChar char=""/>
            </a:pPr>
            <a:r>
              <a:rPr b="1" lang="fr-CA" sz="1600">
                <a:solidFill>
                  <a:srgbClr val="376092"/>
                </a:solidFill>
                <a:latin typeface="Arial"/>
              </a:rPr>
              <a:t>Mesurez en m</a:t>
            </a:r>
            <a:r>
              <a:rPr b="1" lang="fr-CA" sz="1600">
                <a:solidFill>
                  <a:srgbClr val="376092"/>
                </a:solidFill>
                <a:latin typeface="Arial"/>
              </a:rPr>
              <a:t>2</a:t>
            </a:r>
            <a:r>
              <a:rPr b="1" lang="fr-CA" sz="1600">
                <a:solidFill>
                  <a:srgbClr val="376092"/>
                </a:solidFill>
                <a:latin typeface="Arial"/>
              </a:rPr>
              <a:t> ou pi</a:t>
            </a:r>
            <a:r>
              <a:rPr b="1" lang="fr-CA" sz="1600">
                <a:solidFill>
                  <a:srgbClr val="376092"/>
                </a:solidFill>
                <a:latin typeface="Arial"/>
              </a:rPr>
              <a:t>2</a:t>
            </a:r>
            <a:r>
              <a:rPr b="1" lang="fr-CA" sz="1600">
                <a:solidFill>
                  <a:srgbClr val="376092"/>
                </a:solidFill>
                <a:latin typeface="Arial"/>
              </a:rPr>
              <a:t> selon vos habitudes personnelles</a:t>
            </a:r>
            <a:endParaRPr/>
          </a:p>
          <a:p>
            <a:pPr>
              <a:lnSpc>
                <a:spcPct val="100000"/>
              </a:lnSpc>
            </a:pPr>
            <a:endParaRPr/>
          </a:p>
          <a:p>
            <a:pPr>
              <a:lnSpc>
                <a:spcPct val="100000"/>
              </a:lnSpc>
              <a:buSzPct val="75000"/>
              <a:buFont charset="2" typeface="Wingdings"/>
              <a:buChar char=""/>
            </a:pPr>
            <a:r>
              <a:rPr b="1" lang="fr-CA">
                <a:solidFill>
                  <a:srgbClr val="376092"/>
                </a:solidFill>
                <a:latin typeface="Arial"/>
              </a:rPr>
              <a:t>Calculer autrement qu'en ligne :</a:t>
            </a:r>
            <a:endParaRPr/>
          </a:p>
          <a:p>
            <a:pPr lvl="1">
              <a:lnSpc>
                <a:spcPct val="100000"/>
              </a:lnSpc>
              <a:buSzPct val="60000"/>
              <a:buFont charset="2" typeface="Wingdings"/>
              <a:buChar char=""/>
            </a:pPr>
            <a:r>
              <a:rPr b="1" lang="fr-CA">
                <a:solidFill>
                  <a:srgbClr val="376092"/>
                </a:solidFill>
                <a:latin typeface="Arial"/>
              </a:rPr>
              <a:t>Multipliez largeur par longueur</a:t>
            </a:r>
            <a:endParaRPr/>
          </a:p>
          <a:p>
            <a:pPr lvl="1">
              <a:lnSpc>
                <a:spcPct val="100000"/>
              </a:lnSpc>
              <a:buSzPct val="60000"/>
              <a:buFont charset="2" typeface="Wingdings"/>
              <a:buChar char=""/>
            </a:pPr>
            <a:r>
              <a:rPr b="1" lang="fr-CA">
                <a:solidFill>
                  <a:srgbClr val="376092"/>
                </a:solidFill>
                <a:latin typeface="Arial"/>
              </a:rPr>
              <a:t>Estimez de votre mieux</a:t>
            </a:r>
            <a:endParaRPr/>
          </a:p>
          <a:p>
            <a:pPr>
              <a:lnSpc>
                <a:spcPct val="100000"/>
              </a:lnSpc>
            </a:pPr>
            <a:endParaRPr/>
          </a:p>
        </p:txBody>
      </p:sp>
      <p:sp>
        <p:nvSpPr>
          <p:cNvPr id="1860" name="CustomShape 2"/>
          <p:cNvSpPr/>
          <p:nvPr/>
        </p:nvSpPr>
        <p:spPr>
          <a:xfrm>
            <a:off x="8229600" y="6356520"/>
            <a:ext cx="761040" cy="363960"/>
          </a:xfrm>
          <a:prstGeom prst="rect">
            <a:avLst/>
          </a:prstGeom>
        </p:spPr>
        <p:txBody>
          <a:bodyPr bIns="45000" lIns="90000" rIns="90000" tIns="45000"/>
          <a:p>
            <a:pPr>
              <a:lnSpc>
                <a:spcPct val="100000"/>
              </a:lnSpc>
            </a:pPr>
            <a:fld id="{6111B141-9191-4111-B1B1-61B1B1E1C1D1}" type="slidenum">
              <a:rPr b="1" lang="fr-CA">
                <a:solidFill>
                  <a:srgbClr val="ffffff"/>
                </a:solidFill>
                <a:latin typeface="Calibri"/>
              </a:rPr>
              <a:t>&lt;numéro&gt;</a:t>
            </a:fld>
            <a:endParaRPr/>
          </a:p>
        </p:txBody>
      </p:sp>
      <p:pic>
        <p:nvPicPr>
          <p:cNvPr descr="" id="1861" name="Picture 10"/>
          <p:cNvPicPr/>
          <p:nvPr/>
        </p:nvPicPr>
        <p:blipFill>
          <a:blip r:embed="rId2"/>
          <a:stretch>
            <a:fillRect/>
          </a:stretch>
        </p:blipFill>
        <p:spPr>
          <a:xfrm>
            <a:off x="5029200" y="2438280"/>
            <a:ext cx="3656520" cy="2595960"/>
          </a:xfrm>
          <a:prstGeom prst="rect">
            <a:avLst/>
          </a:prstGeom>
        </p:spPr>
      </p:pic>
      <p:sp>
        <p:nvSpPr>
          <p:cNvPr id="1862" name="CustomShape 3"/>
          <p:cNvSpPr/>
          <p:nvPr/>
        </p:nvSpPr>
        <p:spPr>
          <a:xfrm>
            <a:off x="5029200" y="5029200"/>
            <a:ext cx="3656520" cy="303840"/>
          </a:xfrm>
          <a:prstGeom prst="rect">
            <a:avLst/>
          </a:prstGeom>
        </p:spPr>
        <p:txBody>
          <a:bodyPr bIns="45000" lIns="90000" rIns="90000" tIns="45000"/>
          <a:p>
            <a:pPr algn="ctr">
              <a:lnSpc>
                <a:spcPct val="100000"/>
              </a:lnSpc>
            </a:pPr>
            <a:r>
              <a:rPr b="1" lang="fr-CA" sz="1400">
                <a:solidFill>
                  <a:srgbClr val="376092"/>
                </a:solidFill>
                <a:latin typeface="Calibri"/>
              </a:rPr>
              <a:t>Use an online tool to measure area</a:t>
            </a:r>
            <a:endParaRPr/>
          </a:p>
        </p:txBody>
      </p:sp>
      <p:sp>
        <p:nvSpPr>
          <p:cNvPr id="1863" name="CustomShape 4"/>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S3: Rapporter</a:t>
            </a:r>
            <a:endParaRPr/>
          </a:p>
        </p:txBody>
      </p:sp>
      <p:sp>
        <p:nvSpPr>
          <p:cNvPr id="1864" name="CustomShape 5"/>
          <p:cNvSpPr/>
          <p:nvPr/>
        </p:nvSpPr>
        <p:spPr>
          <a:xfrm>
            <a:off x="6095880" y="5943600"/>
            <a:ext cx="2894400" cy="303840"/>
          </a:xfrm>
          <a:prstGeom prst="rect">
            <a:avLst/>
          </a:prstGeom>
        </p:spPr>
        <p:txBody>
          <a:bodyPr bIns="45000" lIns="90000" rIns="90000" tIns="45000"/>
          <a:p>
            <a:pPr algn="r">
              <a:lnSpc>
                <a:spcPct val="100000"/>
              </a:lnSpc>
            </a:pPr>
            <a:r>
              <a:rPr b="1" i="1" lang="fr-CA" sz="1600">
                <a:solidFill>
                  <a:srgbClr val="376092"/>
                </a:solidFill>
                <a:latin typeface="Calibri"/>
              </a:rPr>
              <a:t>Étape 3: Compiler</a:t>
            </a:r>
            <a:endParaRPr/>
          </a:p>
          <a:p>
            <a:pPr algn="r">
              <a:lnSpc>
                <a:spcPct val="100000"/>
              </a:lnSpc>
            </a:pPr>
            <a:endParaRPr/>
          </a:p>
        </p:txBody>
      </p:sp>
      <p:sp>
        <p:nvSpPr>
          <p:cNvPr id="1865" name="CustomShape 6"/>
          <p:cNvSpPr/>
          <p:nvPr/>
        </p:nvSpPr>
        <p:spPr>
          <a:xfrm>
            <a:off x="457200" y="884520"/>
            <a:ext cx="3286800" cy="555840"/>
          </a:xfrm>
          <a:prstGeom prst="rect">
            <a:avLst/>
          </a:prstGeom>
        </p:spPr>
        <p:txBody>
          <a:bodyPr bIns="45000" lIns="90000" rIns="90000" tIns="45000"/>
          <a:p>
            <a:pPr>
              <a:lnSpc>
                <a:spcPct val="100000"/>
              </a:lnSpc>
            </a:pPr>
            <a:r>
              <a:rPr b="1" lang="fr-CA" sz="2800">
                <a:solidFill>
                  <a:srgbClr val="4f81bd"/>
                </a:solidFill>
                <a:latin typeface="Arial"/>
              </a:rPr>
              <a:t>Étape 3: Compiler</a:t>
            </a:r>
            <a:endParaRPr/>
          </a:p>
        </p:txBody>
      </p:sp>
      <p:pic>
        <p:nvPicPr>
          <p:cNvPr descr="" id="1866" name="Picture 15"/>
          <p:cNvPicPr/>
          <p:nvPr/>
        </p:nvPicPr>
        <p:blipFill>
          <a:blip r:embed="rId3"/>
          <a:stretch>
            <a:fillRect/>
          </a:stretch>
        </p:blipFill>
        <p:spPr>
          <a:xfrm>
            <a:off x="3906360" y="686160"/>
            <a:ext cx="989640" cy="989640"/>
          </a:xfrm>
          <a:prstGeom prst="rect">
            <a:avLst/>
          </a:prstGeom>
        </p:spPr>
      </p:pic>
      <p:sp>
        <p:nvSpPr>
          <p:cNvPr id="1867" name="CustomShape 7"/>
          <p:cNvSpPr/>
          <p:nvPr/>
        </p:nvSpPr>
        <p:spPr>
          <a:xfrm>
            <a:off x="457200" y="1676880"/>
            <a:ext cx="4798800" cy="483480"/>
          </a:xfrm>
          <a:prstGeom prst="rect">
            <a:avLst/>
          </a:prstGeom>
        </p:spPr>
        <p:txBody>
          <a:bodyPr bIns="45000" lIns="90000" rIns="90000" tIns="45000"/>
          <a:p>
            <a:pPr>
              <a:lnSpc>
                <a:spcPct val="100000"/>
              </a:lnSpc>
            </a:pPr>
            <a:r>
              <a:rPr b="1" lang="fr-CA" sz="2000">
                <a:solidFill>
                  <a:srgbClr val="376092"/>
                </a:solidFill>
                <a:latin typeface="Arial"/>
              </a:rPr>
              <a:t>Plus d'informations sur votre enquête</a:t>
            </a:r>
            <a:endParaRPr/>
          </a:p>
        </p:txBody>
      </p:sp>
      <p:sp>
        <p:nvSpPr>
          <p:cNvPr id="1868" name="CustomShape 8"/>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4"/>
              </a:rPr>
              <a:t>Guide de « sondage Dive Against Debris »</a:t>
            </a:r>
            <a:endParaRPr/>
          </a:p>
        </p:txBody>
      </p:sp>
    </p:spTree>
  </p:cSld>
  <p:timing>
    <p:tnLst>
      <p:par>
        <p:cTn dur="indefinite" id="77" nodeType="tmRoot" restart="never">
          <p:childTnLst>
            <p:seq>
              <p:cTn id="78" nodeType="mainSeq">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65" name="CustomShape 1"/>
          <p:cNvSpPr/>
          <p:nvPr/>
        </p:nvSpPr>
        <p:spPr>
          <a:xfrm>
            <a:off x="685800" y="3017880"/>
            <a:ext cx="4494600" cy="345816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hlinkClick r:id="rId1"/>
              </a:rPr>
              <a:t>Étape 1: Peser</a:t>
            </a:r>
            <a:endParaRPr/>
          </a:p>
          <a:p>
            <a:pPr>
              <a:lnSpc>
                <a:spcPct val="100000"/>
              </a:lnSpc>
              <a:buSzPct val="75000"/>
              <a:buFont charset="2" typeface="Wingdings"/>
              <a:buChar char=""/>
            </a:pPr>
            <a:r>
              <a:rPr b="1" lang="fr-CA">
                <a:solidFill>
                  <a:srgbClr val="376092"/>
                </a:solidFill>
                <a:latin typeface="Arial"/>
                <a:hlinkClick r:id="rId2"/>
              </a:rPr>
              <a:t>Étape 2: Trier</a:t>
            </a:r>
            <a:endParaRPr/>
          </a:p>
          <a:p>
            <a:pPr>
              <a:lnSpc>
                <a:spcPct val="100000"/>
              </a:lnSpc>
              <a:buSzPct val="75000"/>
              <a:buFont charset="2" typeface="Wingdings"/>
              <a:buChar char=""/>
            </a:pPr>
            <a:r>
              <a:rPr b="1" lang="fr-CA">
                <a:solidFill>
                  <a:srgbClr val="376092"/>
                </a:solidFill>
                <a:latin typeface="Arial"/>
                <a:hlinkClick r:id="rId3"/>
              </a:rPr>
              <a:t>Étape 3: Compiler</a:t>
            </a:r>
            <a:endParaRPr/>
          </a:p>
          <a:p>
            <a:pPr>
              <a:lnSpc>
                <a:spcPct val="100000"/>
              </a:lnSpc>
              <a:buSzPct val="75000"/>
              <a:buFont charset="2" typeface="Wingdings"/>
              <a:buChar char=""/>
            </a:pPr>
            <a:r>
              <a:rPr b="1" lang="fr-CA">
                <a:solidFill>
                  <a:srgbClr val="376092"/>
                </a:solidFill>
                <a:latin typeface="Arial"/>
                <a:hlinkClick r:id="rId4"/>
              </a:rPr>
              <a:t>Étape 4: Disposer</a:t>
            </a:r>
            <a:endParaRPr/>
          </a:p>
          <a:p>
            <a:pPr>
              <a:lnSpc>
                <a:spcPct val="100000"/>
              </a:lnSpc>
              <a:buSzPct val="75000"/>
              <a:buFont charset="2" typeface="Wingdings"/>
              <a:buChar char=""/>
            </a:pPr>
            <a:r>
              <a:rPr b="1" lang="fr-CA">
                <a:solidFill>
                  <a:srgbClr val="376092"/>
                </a:solidFill>
                <a:latin typeface="Arial"/>
                <a:hlinkClick r:id="rId5"/>
              </a:rPr>
              <a:t>Étape 5: Rapporter</a:t>
            </a:r>
            <a:endParaRPr/>
          </a:p>
        </p:txBody>
      </p:sp>
      <p:sp>
        <p:nvSpPr>
          <p:cNvPr id="1566" name="CustomShape 2"/>
          <p:cNvSpPr/>
          <p:nvPr/>
        </p:nvSpPr>
        <p:spPr>
          <a:xfrm>
            <a:off x="457200" y="1951200"/>
            <a:ext cx="6022800" cy="496800"/>
          </a:xfrm>
          <a:prstGeom prst="rect">
            <a:avLst/>
          </a:prstGeom>
        </p:spPr>
        <p:txBody>
          <a:bodyPr bIns="45000" lIns="90000" rIns="90000" tIns="45000"/>
          <a:p>
            <a:pPr>
              <a:lnSpc>
                <a:spcPct val="100000"/>
              </a:lnSpc>
            </a:pPr>
            <a:r>
              <a:rPr b="1" lang="fr-CA" sz="2000">
                <a:solidFill>
                  <a:srgbClr val="376092"/>
                </a:solidFill>
                <a:latin typeface="Arial"/>
                <a:hlinkClick r:id="rId6"/>
              </a:rPr>
              <a:t>SECTION 3: Que votre enquête compte !</a:t>
            </a:r>
            <a:endParaRPr/>
          </a:p>
        </p:txBody>
      </p:sp>
      <p:sp>
        <p:nvSpPr>
          <p:cNvPr id="1567" name="CustomShape 3"/>
          <p:cNvSpPr/>
          <p:nvPr/>
        </p:nvSpPr>
        <p:spPr>
          <a:xfrm>
            <a:off x="8229600" y="6356520"/>
            <a:ext cx="761040" cy="363960"/>
          </a:xfrm>
          <a:prstGeom prst="rect">
            <a:avLst/>
          </a:prstGeom>
        </p:spPr>
        <p:txBody>
          <a:bodyPr bIns="45000" lIns="90000" rIns="90000" tIns="45000"/>
          <a:p>
            <a:pPr>
              <a:lnSpc>
                <a:spcPct val="100000"/>
              </a:lnSpc>
            </a:pPr>
            <a:fld id="{5131A171-11D1-41C1-9191-61B1618101C1}" type="slidenum">
              <a:rPr b="1" lang="fr-CA">
                <a:solidFill>
                  <a:srgbClr val="ffffff"/>
                </a:solidFill>
                <a:latin typeface="Calibri"/>
              </a:rPr>
              <a:t>&lt;numéro&gt;</a:t>
            </a:fld>
            <a:endParaRPr/>
          </a:p>
        </p:txBody>
      </p:sp>
      <p:sp>
        <p:nvSpPr>
          <p:cNvPr id="1568" name="CustomShape 4"/>
          <p:cNvSpPr/>
          <p:nvPr/>
        </p:nvSpPr>
        <p:spPr>
          <a:xfrm>
            <a:off x="6248520" y="4876920"/>
            <a:ext cx="2284920" cy="761040"/>
          </a:xfrm>
          <a:prstGeom prst="rect">
            <a:avLst/>
          </a:prstGeom>
          <a:solidFill>
            <a:srgbClr val="4f81bd"/>
          </a:solidFill>
          <a:ln w="25560">
            <a:solidFill>
              <a:srgbClr val="3a5f8b"/>
            </a:solidFill>
            <a:round/>
          </a:ln>
        </p:spPr>
      </p:sp>
      <p:sp>
        <p:nvSpPr>
          <p:cNvPr id="1569" name="CustomShape 5"/>
          <p:cNvSpPr/>
          <p:nvPr/>
        </p:nvSpPr>
        <p:spPr>
          <a:xfrm>
            <a:off x="6324480" y="4797720"/>
            <a:ext cx="2132640" cy="911520"/>
          </a:xfrm>
          <a:prstGeom prst="rect">
            <a:avLst/>
          </a:prstGeom>
        </p:spPr>
        <p:txBody>
          <a:bodyPr anchor="ctr" bIns="45000" lIns="90000" rIns="90000" tIns="45000"/>
          <a:p>
            <a:pPr algn="ctr">
              <a:lnSpc>
                <a:spcPct val="100000"/>
              </a:lnSpc>
            </a:pPr>
            <a:r>
              <a:rPr b="1" lang="fr-CA">
                <a:solidFill>
                  <a:srgbClr val="1f497d"/>
                </a:solidFill>
                <a:latin typeface="Calibri"/>
              </a:rPr>
              <a:t>SECTION 3</a:t>
            </a:r>
            <a:endParaRPr/>
          </a:p>
          <a:p>
            <a:pPr algn="ctr">
              <a:lnSpc>
                <a:spcPct val="100000"/>
              </a:lnSpc>
            </a:pPr>
            <a:r>
              <a:rPr b="1" lang="fr-CA">
                <a:solidFill>
                  <a:srgbClr val="1f497d"/>
                </a:solidFill>
                <a:latin typeface="Calibri"/>
              </a:rPr>
              <a:t>Rapporter les données</a:t>
            </a:r>
            <a:endParaRPr/>
          </a:p>
        </p:txBody>
      </p:sp>
      <p:sp>
        <p:nvSpPr>
          <p:cNvPr id="1570" name="CustomShape 6"/>
          <p:cNvSpPr/>
          <p:nvPr/>
        </p:nvSpPr>
        <p:spPr>
          <a:xfrm>
            <a:off x="685800" y="2590920"/>
            <a:ext cx="8152200" cy="456120"/>
          </a:xfrm>
          <a:prstGeom prst="rect">
            <a:avLst/>
          </a:prstGeom>
        </p:spPr>
        <p:txBody>
          <a:bodyPr bIns="45000" lIns="90000" rIns="90000" tIns="45000"/>
          <a:p>
            <a:pPr>
              <a:lnSpc>
                <a:spcPct val="100000"/>
              </a:lnSpc>
            </a:pPr>
            <a:r>
              <a:rPr b="1" lang="fr-CA">
                <a:solidFill>
                  <a:srgbClr val="376092"/>
                </a:solidFill>
                <a:latin typeface="Calibri"/>
              </a:rPr>
              <a:t>Rapportez vos données</a:t>
            </a:r>
            <a:endParaRPr/>
          </a:p>
        </p:txBody>
      </p:sp>
      <p:sp>
        <p:nvSpPr>
          <p:cNvPr id="1571" name="CustomShape 7"/>
          <p:cNvSpPr/>
          <p:nvPr/>
        </p:nvSpPr>
        <p:spPr>
          <a:xfrm>
            <a:off x="457200" y="884520"/>
            <a:ext cx="5333040" cy="989640"/>
          </a:xfrm>
          <a:prstGeom prst="rect">
            <a:avLst/>
          </a:prstGeom>
        </p:spPr>
        <p:txBody>
          <a:bodyPr anchor="ctr" bIns="45000" lIns="90000" rIns="90000" tIns="45000"/>
          <a:p>
            <a:pPr>
              <a:lnSpc>
                <a:spcPct val="100000"/>
              </a:lnSpc>
            </a:pPr>
            <a:r>
              <a:rPr b="1" lang="fr-CA" sz="2800">
                <a:solidFill>
                  <a:srgbClr val="4f81bd"/>
                </a:solidFill>
                <a:latin typeface="Arial"/>
              </a:rPr>
              <a:t>Nous parlerons de . . .</a:t>
            </a:r>
            <a:endParaRPr/>
          </a:p>
        </p:txBody>
      </p:sp>
      <p:sp>
        <p:nvSpPr>
          <p:cNvPr id="1572" name="CustomShape 8"/>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Bienvenue</a:t>
            </a:r>
            <a:endParaRPr/>
          </a:p>
        </p:txBody>
      </p:sp>
      <p:sp>
        <p:nvSpPr>
          <p:cNvPr id="1573" name="CustomShape 9"/>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7"/>
              </a:rPr>
              <a:t>Guide de « sondage Dive Against Debris »</a:t>
            </a:r>
            <a:endParaRPr/>
          </a:p>
        </p:txBody>
      </p:sp>
    </p:spTree>
  </p:cSld>
  <p:timing>
    <p:tnLst>
      <p:par>
        <p:cTn dur="indefinite" id="7" nodeType="tmRoot" restart="never">
          <p:childTnLst>
            <p:seq>
              <p:cTn id="8" nodeType="mainSeq">
                <p:childTnLst/>
              </p:cTn>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69" name="CustomShape 1"/>
          <p:cNvSpPr/>
          <p:nvPr/>
        </p:nvSpPr>
        <p:spPr>
          <a:xfrm>
            <a:off x="5181480" y="2362320"/>
            <a:ext cx="3580200" cy="2749680"/>
          </a:xfrm>
          <a:prstGeom prst="rect">
            <a:avLst/>
          </a:prstGeom>
        </p:spPr>
        <p:txBody>
          <a:bodyPr bIns="45000" lIns="90000" rIns="90000" tIns="45000"/>
          <a:p>
            <a:pPr>
              <a:lnSpc>
                <a:spcPct val="100000"/>
              </a:lnSpc>
              <a:buSzPct val="75000"/>
              <a:buFont charset="2" typeface="Wingdings"/>
              <a:buChar char=""/>
            </a:pPr>
            <a:r>
              <a:rPr b="1" lang="fr-CA" sz="2000">
                <a:solidFill>
                  <a:srgbClr val="376092"/>
                </a:solidFill>
                <a:latin typeface="Arial"/>
              </a:rPr>
              <a:t>Ecosystème : décrivez le milieu où vous faites votre enquête</a:t>
            </a:r>
            <a:endParaRPr/>
          </a:p>
          <a:p>
            <a:pPr lvl="1">
              <a:lnSpc>
                <a:spcPct val="100000"/>
              </a:lnSpc>
              <a:buSzPct val="60000"/>
              <a:buFont charset="2" typeface="Wingdings"/>
              <a:buChar char=""/>
            </a:pPr>
            <a:r>
              <a:rPr b="1" lang="fr-CA">
                <a:solidFill>
                  <a:srgbClr val="376092"/>
                </a:solidFill>
                <a:latin typeface="Arial"/>
              </a:rPr>
              <a:t>Récif coralien</a:t>
            </a:r>
            <a:endParaRPr/>
          </a:p>
          <a:p>
            <a:pPr lvl="1">
              <a:lnSpc>
                <a:spcPct val="100000"/>
              </a:lnSpc>
              <a:buSzPct val="60000"/>
              <a:buFont charset="2" typeface="Wingdings"/>
              <a:buChar char=""/>
            </a:pPr>
            <a:r>
              <a:rPr b="1" lang="fr-CA">
                <a:solidFill>
                  <a:srgbClr val="376092"/>
                </a:solidFill>
                <a:latin typeface="Arial"/>
              </a:rPr>
              <a:t>Récif rocheux</a:t>
            </a:r>
            <a:endParaRPr/>
          </a:p>
          <a:p>
            <a:pPr lvl="1">
              <a:lnSpc>
                <a:spcPct val="100000"/>
              </a:lnSpc>
              <a:buSzPct val="60000"/>
              <a:buFont charset="2" typeface="Wingdings"/>
              <a:buChar char=""/>
            </a:pPr>
            <a:r>
              <a:rPr b="1" lang="fr-CA">
                <a:solidFill>
                  <a:srgbClr val="376092"/>
                </a:solidFill>
                <a:latin typeface="Arial"/>
              </a:rPr>
              <a:t>Laminaires</a:t>
            </a:r>
            <a:endParaRPr/>
          </a:p>
          <a:p>
            <a:pPr lvl="1">
              <a:lnSpc>
                <a:spcPct val="100000"/>
              </a:lnSpc>
              <a:buSzPct val="60000"/>
              <a:buFont charset="2" typeface="Wingdings"/>
              <a:buChar char=""/>
            </a:pPr>
            <a:r>
              <a:rPr b="1" lang="fr-CA">
                <a:solidFill>
                  <a:srgbClr val="376092"/>
                </a:solidFill>
                <a:latin typeface="Arial"/>
              </a:rPr>
              <a:t>Mangroves</a:t>
            </a:r>
            <a:endParaRPr/>
          </a:p>
          <a:p>
            <a:pPr lvl="1">
              <a:lnSpc>
                <a:spcPct val="100000"/>
              </a:lnSpc>
              <a:buSzPct val="60000"/>
              <a:buFont charset="2" typeface="Wingdings"/>
              <a:buChar char=""/>
            </a:pPr>
            <a:r>
              <a:rPr b="1" lang="fr-CA">
                <a:solidFill>
                  <a:srgbClr val="376092"/>
                </a:solidFill>
                <a:latin typeface="Arial"/>
              </a:rPr>
              <a:t>Herbier</a:t>
            </a:r>
            <a:endParaRPr/>
          </a:p>
          <a:p>
            <a:pPr lvl="1">
              <a:lnSpc>
                <a:spcPct val="100000"/>
              </a:lnSpc>
              <a:buSzPct val="60000"/>
              <a:buFont charset="2" typeface="Wingdings"/>
              <a:buChar char=""/>
            </a:pPr>
            <a:r>
              <a:rPr b="1" lang="fr-CA">
                <a:solidFill>
                  <a:srgbClr val="376092"/>
                </a:solidFill>
                <a:latin typeface="Arial"/>
              </a:rPr>
              <a:t>Autre (précisez)</a:t>
            </a:r>
            <a:endParaRPr/>
          </a:p>
        </p:txBody>
      </p:sp>
      <p:sp>
        <p:nvSpPr>
          <p:cNvPr id="1870" name="CustomShape 2"/>
          <p:cNvSpPr/>
          <p:nvPr/>
        </p:nvSpPr>
        <p:spPr>
          <a:xfrm>
            <a:off x="8229600" y="6356520"/>
            <a:ext cx="761040" cy="363960"/>
          </a:xfrm>
          <a:prstGeom prst="rect">
            <a:avLst/>
          </a:prstGeom>
        </p:spPr>
        <p:txBody>
          <a:bodyPr bIns="45000" lIns="90000" rIns="90000" tIns="45000"/>
          <a:p>
            <a:pPr>
              <a:lnSpc>
                <a:spcPct val="100000"/>
              </a:lnSpc>
            </a:pPr>
            <a:fld id="{A1E13111-3191-4171-B161-E1F12171B111}" type="slidenum">
              <a:rPr b="1" lang="fr-CA">
                <a:solidFill>
                  <a:srgbClr val="ffffff"/>
                </a:solidFill>
                <a:latin typeface="Calibri"/>
              </a:rPr>
              <a:t>&lt;numéro&gt;</a:t>
            </a:fld>
            <a:endParaRPr/>
          </a:p>
        </p:txBody>
      </p:sp>
      <p:sp>
        <p:nvSpPr>
          <p:cNvPr id="1871" name="CustomShape 3"/>
          <p:cNvSpPr/>
          <p:nvPr/>
        </p:nvSpPr>
        <p:spPr>
          <a:xfrm>
            <a:off x="685800" y="2362320"/>
            <a:ext cx="4266000" cy="2965680"/>
          </a:xfrm>
          <a:prstGeom prst="rect">
            <a:avLst/>
          </a:prstGeom>
        </p:spPr>
        <p:txBody>
          <a:bodyPr bIns="45000" lIns="90000" rIns="90000" tIns="45000"/>
          <a:p>
            <a:pPr>
              <a:lnSpc>
                <a:spcPct val="100000"/>
              </a:lnSpc>
              <a:buSzPct val="75000"/>
              <a:buFont charset="2" typeface="Wingdings"/>
              <a:buChar char=""/>
            </a:pPr>
            <a:r>
              <a:rPr b="1" lang="fr-CA" sz="2000">
                <a:solidFill>
                  <a:srgbClr val="376092"/>
                </a:solidFill>
                <a:latin typeface="Arial"/>
              </a:rPr>
              <a:t>Substrat dominant : décrivez le type de fond marin sur lequel porte l'enquête</a:t>
            </a:r>
            <a:endParaRPr/>
          </a:p>
          <a:p>
            <a:pPr lvl="1">
              <a:lnSpc>
                <a:spcPct val="100000"/>
              </a:lnSpc>
              <a:buSzPct val="60000"/>
              <a:buFont charset="2" typeface="Wingdings"/>
              <a:buChar char=""/>
            </a:pPr>
            <a:r>
              <a:rPr b="1" lang="fr-CA">
                <a:solidFill>
                  <a:srgbClr val="376092"/>
                </a:solidFill>
                <a:latin typeface="Arial"/>
              </a:rPr>
              <a:t>Sable</a:t>
            </a:r>
            <a:endParaRPr/>
          </a:p>
          <a:p>
            <a:pPr lvl="1">
              <a:lnSpc>
                <a:spcPct val="100000"/>
              </a:lnSpc>
              <a:buSzPct val="60000"/>
              <a:buFont charset="2" typeface="Wingdings"/>
              <a:buChar char=""/>
            </a:pPr>
            <a:r>
              <a:rPr b="1" lang="fr-CA">
                <a:solidFill>
                  <a:srgbClr val="376092"/>
                </a:solidFill>
                <a:latin typeface="Arial"/>
              </a:rPr>
              <a:t>Limon</a:t>
            </a:r>
            <a:endParaRPr/>
          </a:p>
          <a:p>
            <a:pPr lvl="1">
              <a:lnSpc>
                <a:spcPct val="100000"/>
              </a:lnSpc>
              <a:buSzPct val="60000"/>
              <a:buFont charset="2" typeface="Wingdings"/>
              <a:buChar char=""/>
            </a:pPr>
            <a:r>
              <a:rPr b="1" lang="fr-CA">
                <a:solidFill>
                  <a:srgbClr val="376092"/>
                </a:solidFill>
                <a:latin typeface="Arial"/>
              </a:rPr>
              <a:t>Gravier</a:t>
            </a:r>
            <a:endParaRPr/>
          </a:p>
          <a:p>
            <a:pPr lvl="1">
              <a:lnSpc>
                <a:spcPct val="100000"/>
              </a:lnSpc>
              <a:buSzPct val="60000"/>
              <a:buFont charset="2" typeface="Wingdings"/>
              <a:buChar char=""/>
            </a:pPr>
            <a:r>
              <a:rPr b="1" lang="fr-CA">
                <a:solidFill>
                  <a:srgbClr val="376092"/>
                </a:solidFill>
                <a:latin typeface="Arial"/>
              </a:rPr>
              <a:t>Roche</a:t>
            </a:r>
            <a:endParaRPr/>
          </a:p>
          <a:p>
            <a:pPr lvl="1">
              <a:lnSpc>
                <a:spcPct val="100000"/>
              </a:lnSpc>
              <a:buSzPct val="60000"/>
              <a:buFont charset="2" typeface="Wingdings"/>
              <a:buChar char=""/>
            </a:pPr>
            <a:r>
              <a:rPr b="1" lang="fr-CA">
                <a:solidFill>
                  <a:srgbClr val="376092"/>
                </a:solidFill>
                <a:latin typeface="Arial"/>
              </a:rPr>
              <a:t>Corail</a:t>
            </a:r>
            <a:endParaRPr/>
          </a:p>
          <a:p>
            <a:pPr lvl="1">
              <a:lnSpc>
                <a:spcPct val="100000"/>
              </a:lnSpc>
              <a:buSzPct val="60000"/>
              <a:buFont charset="2" typeface="Wingdings"/>
              <a:buChar char=""/>
            </a:pPr>
            <a:r>
              <a:rPr b="1" lang="fr-CA">
                <a:solidFill>
                  <a:srgbClr val="376092"/>
                </a:solidFill>
                <a:latin typeface="Arial"/>
              </a:rPr>
              <a:t>Herbier</a:t>
            </a:r>
            <a:endParaRPr/>
          </a:p>
          <a:p>
            <a:pPr lvl="1">
              <a:lnSpc>
                <a:spcPct val="100000"/>
              </a:lnSpc>
              <a:buSzPct val="60000"/>
              <a:buFont charset="2" typeface="Wingdings"/>
              <a:buChar char=""/>
            </a:pPr>
            <a:r>
              <a:rPr b="1" lang="fr-CA">
                <a:solidFill>
                  <a:srgbClr val="376092"/>
                </a:solidFill>
                <a:latin typeface="Arial"/>
              </a:rPr>
              <a:t>Autre (veuillez préciser)</a:t>
            </a:r>
            <a:endParaRPr/>
          </a:p>
          <a:p>
            <a:pPr>
              <a:lnSpc>
                <a:spcPct val="100000"/>
              </a:lnSpc>
            </a:pPr>
            <a:endParaRPr/>
          </a:p>
        </p:txBody>
      </p:sp>
      <p:sp>
        <p:nvSpPr>
          <p:cNvPr id="1872" name="CustomShape 4"/>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S3: Rapporter</a:t>
            </a:r>
            <a:endParaRPr/>
          </a:p>
        </p:txBody>
      </p:sp>
      <p:sp>
        <p:nvSpPr>
          <p:cNvPr id="1873" name="CustomShape 5"/>
          <p:cNvSpPr/>
          <p:nvPr/>
        </p:nvSpPr>
        <p:spPr>
          <a:xfrm>
            <a:off x="6095880" y="5943600"/>
            <a:ext cx="2894400" cy="303840"/>
          </a:xfrm>
          <a:prstGeom prst="rect">
            <a:avLst/>
          </a:prstGeom>
        </p:spPr>
        <p:txBody>
          <a:bodyPr bIns="45000" lIns="90000" rIns="90000" tIns="45000"/>
          <a:p>
            <a:pPr algn="r">
              <a:lnSpc>
                <a:spcPct val="100000"/>
              </a:lnSpc>
            </a:pPr>
            <a:r>
              <a:rPr b="1" i="1" lang="fr-CA" sz="1600">
                <a:solidFill>
                  <a:srgbClr val="376092"/>
                </a:solidFill>
                <a:latin typeface="Calibri"/>
              </a:rPr>
              <a:t>Étape 3: Compiler</a:t>
            </a:r>
            <a:endParaRPr/>
          </a:p>
          <a:p>
            <a:pPr algn="r">
              <a:lnSpc>
                <a:spcPct val="100000"/>
              </a:lnSpc>
            </a:pPr>
            <a:endParaRPr/>
          </a:p>
        </p:txBody>
      </p:sp>
      <p:sp>
        <p:nvSpPr>
          <p:cNvPr id="1874" name="CustomShape 6"/>
          <p:cNvSpPr/>
          <p:nvPr/>
        </p:nvSpPr>
        <p:spPr>
          <a:xfrm>
            <a:off x="457200" y="884520"/>
            <a:ext cx="3286800" cy="555840"/>
          </a:xfrm>
          <a:prstGeom prst="rect">
            <a:avLst/>
          </a:prstGeom>
        </p:spPr>
        <p:txBody>
          <a:bodyPr bIns="45000" lIns="90000" rIns="90000" tIns="45000"/>
          <a:p>
            <a:pPr>
              <a:lnSpc>
                <a:spcPct val="100000"/>
              </a:lnSpc>
            </a:pPr>
            <a:r>
              <a:rPr b="1" lang="fr-CA" sz="2800">
                <a:solidFill>
                  <a:srgbClr val="4f81bd"/>
                </a:solidFill>
                <a:latin typeface="Arial"/>
              </a:rPr>
              <a:t>Étape 3: Compiler</a:t>
            </a:r>
            <a:endParaRPr/>
          </a:p>
        </p:txBody>
      </p:sp>
      <p:pic>
        <p:nvPicPr>
          <p:cNvPr descr="" id="1875" name="Picture 15"/>
          <p:cNvPicPr/>
          <p:nvPr/>
        </p:nvPicPr>
        <p:blipFill>
          <a:blip r:embed="rId1"/>
          <a:stretch>
            <a:fillRect/>
          </a:stretch>
        </p:blipFill>
        <p:spPr>
          <a:xfrm>
            <a:off x="3906360" y="686160"/>
            <a:ext cx="989640" cy="989640"/>
          </a:xfrm>
          <a:prstGeom prst="rect">
            <a:avLst/>
          </a:prstGeom>
        </p:spPr>
      </p:pic>
      <p:sp>
        <p:nvSpPr>
          <p:cNvPr id="1876" name="CustomShape 7"/>
          <p:cNvSpPr/>
          <p:nvPr/>
        </p:nvSpPr>
        <p:spPr>
          <a:xfrm>
            <a:off x="457200" y="1677240"/>
            <a:ext cx="4798800" cy="483480"/>
          </a:xfrm>
          <a:prstGeom prst="rect">
            <a:avLst/>
          </a:prstGeom>
        </p:spPr>
        <p:txBody>
          <a:bodyPr bIns="45000" lIns="90000" rIns="90000" tIns="45000"/>
          <a:p>
            <a:pPr>
              <a:lnSpc>
                <a:spcPct val="100000"/>
              </a:lnSpc>
            </a:pPr>
            <a:r>
              <a:rPr b="1" lang="fr-CA" sz="2000">
                <a:solidFill>
                  <a:srgbClr val="376092"/>
                </a:solidFill>
                <a:latin typeface="Arial"/>
              </a:rPr>
              <a:t>Plus d'informations sur votre enquête</a:t>
            </a:r>
            <a:endParaRPr/>
          </a:p>
        </p:txBody>
      </p:sp>
      <p:sp>
        <p:nvSpPr>
          <p:cNvPr id="1877" name="CustomShape 8"/>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2"/>
              </a:rPr>
              <a:t>Guide de « sondage Dive Against Debris »</a:t>
            </a:r>
            <a:endParaRPr/>
          </a:p>
        </p:txBody>
      </p:sp>
    </p:spTree>
  </p:cSld>
  <p:timing>
    <p:tnLst>
      <p:par>
        <p:cTn dur="indefinite" id="79" nodeType="tmRoot" restart="never">
          <p:childTnLst>
            <p:seq>
              <p:cTn id="80" nodeType="mainSeq">
                <p:childTnLst/>
              </p:cTn>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78" name="CustomShape 1"/>
          <p:cNvSpPr/>
          <p:nvPr/>
        </p:nvSpPr>
        <p:spPr>
          <a:xfrm>
            <a:off x="533520" y="2438280"/>
            <a:ext cx="3961440" cy="2169720"/>
          </a:xfrm>
          <a:prstGeom prst="rect">
            <a:avLst/>
          </a:prstGeom>
        </p:spPr>
        <p:txBody>
          <a:bodyPr bIns="45000" lIns="90000" rIns="90000" tIns="45000"/>
          <a:p>
            <a:pPr>
              <a:lnSpc>
                <a:spcPct val="100000"/>
              </a:lnSpc>
              <a:buSzPct val="75000"/>
              <a:buFont charset="2" typeface="Wingdings"/>
              <a:buChar char=""/>
            </a:pPr>
            <a:r>
              <a:rPr b="1" lang="fr-CA" sz="2000">
                <a:solidFill>
                  <a:srgbClr val="376092"/>
                </a:solidFill>
                <a:latin typeface="Arial"/>
              </a:rPr>
              <a:t>Animaux capturés</a:t>
            </a:r>
            <a:endParaRPr/>
          </a:p>
          <a:p>
            <a:pPr lvl="1">
              <a:lnSpc>
                <a:spcPct val="100000"/>
              </a:lnSpc>
              <a:buSzPct val="60000"/>
              <a:buFont charset="2" typeface="Wingdings"/>
              <a:buChar char=""/>
            </a:pPr>
            <a:r>
              <a:rPr b="1" lang="fr-CA">
                <a:solidFill>
                  <a:srgbClr val="376092"/>
                </a:solidFill>
                <a:latin typeface="Arial"/>
              </a:rPr>
              <a:t>Enregistrez l'espèce de l'animal et le type de débris dans lequel il était</a:t>
            </a:r>
            <a:endParaRPr/>
          </a:p>
          <a:p>
            <a:pPr lvl="1">
              <a:lnSpc>
                <a:spcPct val="100000"/>
              </a:lnSpc>
              <a:buSzPct val="60000"/>
              <a:buFont charset="2" typeface="Wingdings"/>
              <a:buChar char=""/>
            </a:pPr>
            <a:r>
              <a:rPr b="1" lang="fr-CA">
                <a:solidFill>
                  <a:srgbClr val="376092"/>
                </a:solidFill>
                <a:latin typeface="Arial"/>
              </a:rPr>
              <a:t>Prenez-les en photos et joignez celles-ci à votre rapport</a:t>
            </a:r>
            <a:endParaRPr/>
          </a:p>
        </p:txBody>
      </p:sp>
      <p:sp>
        <p:nvSpPr>
          <p:cNvPr id="1879" name="CustomShape 2"/>
          <p:cNvSpPr/>
          <p:nvPr/>
        </p:nvSpPr>
        <p:spPr>
          <a:xfrm>
            <a:off x="8229600" y="6356520"/>
            <a:ext cx="761040" cy="363960"/>
          </a:xfrm>
          <a:prstGeom prst="rect">
            <a:avLst/>
          </a:prstGeom>
        </p:spPr>
        <p:txBody>
          <a:bodyPr bIns="45000" lIns="90000" rIns="90000" tIns="45000"/>
          <a:p>
            <a:pPr>
              <a:lnSpc>
                <a:spcPct val="100000"/>
              </a:lnSpc>
            </a:pPr>
            <a:fld id="{F19191C1-2191-4111-8141-01114181C1B1}" type="slidenum">
              <a:rPr b="1" lang="fr-CA">
                <a:solidFill>
                  <a:srgbClr val="ffffff"/>
                </a:solidFill>
                <a:latin typeface="Calibri"/>
              </a:rPr>
              <a:t>&lt;numéro&gt;</a:t>
            </a:fld>
            <a:endParaRPr/>
          </a:p>
        </p:txBody>
      </p:sp>
      <p:sp>
        <p:nvSpPr>
          <p:cNvPr id="1880" name="CustomShape 3"/>
          <p:cNvSpPr/>
          <p:nvPr/>
        </p:nvSpPr>
        <p:spPr>
          <a:xfrm>
            <a:off x="4952880" y="2438280"/>
            <a:ext cx="3808800" cy="3393720"/>
          </a:xfrm>
          <a:prstGeom prst="rect">
            <a:avLst/>
          </a:prstGeom>
        </p:spPr>
        <p:txBody>
          <a:bodyPr bIns="45000" lIns="90000" rIns="90000" tIns="45000"/>
          <a:p>
            <a:pPr>
              <a:lnSpc>
                <a:spcPct val="100000"/>
              </a:lnSpc>
              <a:buSzPct val="75000"/>
              <a:buFont charset="2" typeface="Wingdings"/>
              <a:buChar char=""/>
            </a:pPr>
            <a:r>
              <a:rPr b="1" lang="fr-CA" sz="2000">
                <a:solidFill>
                  <a:srgbClr val="376092"/>
                </a:solidFill>
                <a:latin typeface="Arial"/>
              </a:rPr>
              <a:t>Limites de votre enquête</a:t>
            </a:r>
            <a:endParaRPr/>
          </a:p>
          <a:p>
            <a:pPr lvl="1">
              <a:lnSpc>
                <a:spcPct val="100000"/>
              </a:lnSpc>
              <a:buSzPct val="75000"/>
              <a:buFont charset="2" typeface="Wingdings"/>
              <a:buChar char=""/>
            </a:pPr>
            <a:r>
              <a:rPr b="1" lang="fr-CA">
                <a:solidFill>
                  <a:srgbClr val="376092"/>
                </a:solidFill>
                <a:latin typeface="Arial"/>
              </a:rPr>
              <a:t>Profondeurs maximale et minimale de votre collecte</a:t>
            </a:r>
            <a:endParaRPr/>
          </a:p>
          <a:p>
            <a:pPr lvl="1">
              <a:lnSpc>
                <a:spcPct val="100000"/>
              </a:lnSpc>
              <a:buSzPct val="75000"/>
              <a:buFont charset="2" typeface="Wingdings"/>
              <a:buChar char=""/>
            </a:pPr>
            <a:r>
              <a:rPr b="1" lang="fr-CA">
                <a:solidFill>
                  <a:srgbClr val="376092"/>
                </a:solidFill>
                <a:latin typeface="Arial"/>
              </a:rPr>
              <a:t>Ce devrait être moins creux que la profondeur maximale de votre plongée</a:t>
            </a:r>
            <a:endParaRPr/>
          </a:p>
          <a:p>
            <a:pPr lvl="1">
              <a:lnSpc>
                <a:spcPct val="100000"/>
              </a:lnSpc>
              <a:buSzPct val="75000"/>
              <a:buFont charset="2" typeface="Wingdings"/>
              <a:buChar char=""/>
            </a:pPr>
            <a:r>
              <a:rPr b="1" lang="fr-CA">
                <a:solidFill>
                  <a:srgbClr val="376092"/>
                </a:solidFill>
                <a:latin typeface="Arial"/>
              </a:rPr>
              <a:t>N'enregistrez pas une profondeur nulle</a:t>
            </a:r>
            <a:endParaRPr/>
          </a:p>
          <a:p>
            <a:pPr lvl="1">
              <a:lnSpc>
                <a:spcPct val="100000"/>
              </a:lnSpc>
              <a:buSzPct val="75000"/>
              <a:buFont charset="2" typeface="Wingdings"/>
              <a:buChar char=""/>
            </a:pPr>
            <a:r>
              <a:rPr b="1" lang="fr-CA">
                <a:solidFill>
                  <a:srgbClr val="376092"/>
                </a:solidFill>
                <a:latin typeface="Arial"/>
              </a:rPr>
              <a:t>Ne notez pas les objets flottants</a:t>
            </a:r>
            <a:endParaRPr/>
          </a:p>
        </p:txBody>
      </p:sp>
      <p:sp>
        <p:nvSpPr>
          <p:cNvPr id="1881" name="CustomShape 4"/>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S3: Rapporter</a:t>
            </a:r>
            <a:endParaRPr/>
          </a:p>
        </p:txBody>
      </p:sp>
      <p:sp>
        <p:nvSpPr>
          <p:cNvPr id="1882" name="CustomShape 5"/>
          <p:cNvSpPr/>
          <p:nvPr/>
        </p:nvSpPr>
        <p:spPr>
          <a:xfrm>
            <a:off x="6095880" y="5943600"/>
            <a:ext cx="2894400" cy="303840"/>
          </a:xfrm>
          <a:prstGeom prst="rect">
            <a:avLst/>
          </a:prstGeom>
        </p:spPr>
        <p:txBody>
          <a:bodyPr bIns="45000" lIns="90000" rIns="90000" tIns="45000"/>
          <a:p>
            <a:pPr algn="r">
              <a:lnSpc>
                <a:spcPct val="100000"/>
              </a:lnSpc>
            </a:pPr>
            <a:r>
              <a:rPr b="1" i="1" lang="fr-CA" sz="1600">
                <a:solidFill>
                  <a:srgbClr val="376092"/>
                </a:solidFill>
                <a:latin typeface="Calibri"/>
              </a:rPr>
              <a:t>Étape 3: Compiler</a:t>
            </a:r>
            <a:endParaRPr/>
          </a:p>
          <a:p>
            <a:pPr algn="r">
              <a:lnSpc>
                <a:spcPct val="100000"/>
              </a:lnSpc>
            </a:pPr>
            <a:endParaRPr/>
          </a:p>
        </p:txBody>
      </p:sp>
      <p:sp>
        <p:nvSpPr>
          <p:cNvPr id="1883" name="CustomShape 6"/>
          <p:cNvSpPr/>
          <p:nvPr/>
        </p:nvSpPr>
        <p:spPr>
          <a:xfrm>
            <a:off x="457200" y="884520"/>
            <a:ext cx="3286800" cy="555840"/>
          </a:xfrm>
          <a:prstGeom prst="rect">
            <a:avLst/>
          </a:prstGeom>
        </p:spPr>
        <p:txBody>
          <a:bodyPr bIns="45000" lIns="90000" rIns="90000" tIns="45000"/>
          <a:p>
            <a:pPr>
              <a:lnSpc>
                <a:spcPct val="100000"/>
              </a:lnSpc>
            </a:pPr>
            <a:r>
              <a:rPr b="1" lang="fr-CA" sz="2800">
                <a:solidFill>
                  <a:srgbClr val="4f81bd"/>
                </a:solidFill>
                <a:latin typeface="Arial"/>
              </a:rPr>
              <a:t>Étape 3: Compiler</a:t>
            </a:r>
            <a:endParaRPr/>
          </a:p>
        </p:txBody>
      </p:sp>
      <p:pic>
        <p:nvPicPr>
          <p:cNvPr descr="" id="1884" name="Picture 15"/>
          <p:cNvPicPr/>
          <p:nvPr/>
        </p:nvPicPr>
        <p:blipFill>
          <a:blip r:embed="rId1"/>
          <a:stretch>
            <a:fillRect/>
          </a:stretch>
        </p:blipFill>
        <p:spPr>
          <a:xfrm>
            <a:off x="3906360" y="686160"/>
            <a:ext cx="989640" cy="989640"/>
          </a:xfrm>
          <a:prstGeom prst="rect">
            <a:avLst/>
          </a:prstGeom>
        </p:spPr>
      </p:pic>
      <p:sp>
        <p:nvSpPr>
          <p:cNvPr id="1885" name="CustomShape 7"/>
          <p:cNvSpPr/>
          <p:nvPr/>
        </p:nvSpPr>
        <p:spPr>
          <a:xfrm>
            <a:off x="457200" y="1677600"/>
            <a:ext cx="4798800" cy="483480"/>
          </a:xfrm>
          <a:prstGeom prst="rect">
            <a:avLst/>
          </a:prstGeom>
        </p:spPr>
        <p:txBody>
          <a:bodyPr bIns="45000" lIns="90000" rIns="90000" tIns="45000"/>
          <a:p>
            <a:pPr>
              <a:lnSpc>
                <a:spcPct val="100000"/>
              </a:lnSpc>
            </a:pPr>
            <a:r>
              <a:rPr b="1" lang="fr-CA" sz="2000">
                <a:solidFill>
                  <a:srgbClr val="376092"/>
                </a:solidFill>
                <a:latin typeface="Arial"/>
              </a:rPr>
              <a:t>Plus d'informations sur votre enquête</a:t>
            </a:r>
            <a:endParaRPr/>
          </a:p>
        </p:txBody>
      </p:sp>
      <p:sp>
        <p:nvSpPr>
          <p:cNvPr id="1886" name="CustomShape 8"/>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2"/>
              </a:rPr>
              <a:t>Guide de « sondage Dive Against Debris »</a:t>
            </a:r>
            <a:endParaRPr/>
          </a:p>
        </p:txBody>
      </p:sp>
    </p:spTree>
  </p:cSld>
  <p:timing>
    <p:tnLst>
      <p:par>
        <p:cTn dur="indefinite" id="81" nodeType="tmRoot" restart="never">
          <p:childTnLst>
            <p:seq>
              <p:cTn id="82" nodeType="mainSeq">
                <p:childTnLst/>
              </p:cTn>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87" name="CustomShape 1"/>
          <p:cNvSpPr/>
          <p:nvPr/>
        </p:nvSpPr>
        <p:spPr>
          <a:xfrm>
            <a:off x="533520" y="2438280"/>
            <a:ext cx="3961440" cy="1377720"/>
          </a:xfrm>
          <a:prstGeom prst="rect">
            <a:avLst/>
          </a:prstGeom>
        </p:spPr>
        <p:txBody>
          <a:bodyPr bIns="45000" lIns="90000" rIns="90000" tIns="45000"/>
          <a:p>
            <a:pPr>
              <a:lnSpc>
                <a:spcPct val="100000"/>
              </a:lnSpc>
              <a:buSzPct val="75000"/>
              <a:buFont charset="2" typeface="Wingdings"/>
              <a:buChar char=""/>
            </a:pPr>
            <a:r>
              <a:rPr b="1" lang="fr-CA" sz="2000">
                <a:solidFill>
                  <a:srgbClr val="376092"/>
                </a:solidFill>
                <a:latin typeface="Arial"/>
              </a:rPr>
              <a:t>Conditions météo de la semaine précédant l'enquête</a:t>
            </a:r>
            <a:endParaRPr/>
          </a:p>
          <a:p>
            <a:pPr lvl="1">
              <a:lnSpc>
                <a:spcPct val="100000"/>
              </a:lnSpc>
              <a:buSzPct val="75000"/>
              <a:buFont charset="2" typeface="Wingdings"/>
              <a:buChar char=""/>
            </a:pPr>
            <a:r>
              <a:rPr b="1" lang="fr-CA">
                <a:solidFill>
                  <a:srgbClr val="376092"/>
                </a:solidFill>
                <a:latin typeface="Arial"/>
              </a:rPr>
              <a:t>Selon les conditions, les débris ont pu être déplacés</a:t>
            </a:r>
            <a:endParaRPr/>
          </a:p>
        </p:txBody>
      </p:sp>
      <p:sp>
        <p:nvSpPr>
          <p:cNvPr id="1888" name="CustomShape 2"/>
          <p:cNvSpPr/>
          <p:nvPr/>
        </p:nvSpPr>
        <p:spPr>
          <a:xfrm>
            <a:off x="8229600" y="6356520"/>
            <a:ext cx="761040" cy="363960"/>
          </a:xfrm>
          <a:prstGeom prst="rect">
            <a:avLst/>
          </a:prstGeom>
        </p:spPr>
        <p:txBody>
          <a:bodyPr bIns="45000" lIns="90000" rIns="90000" tIns="45000"/>
          <a:p>
            <a:pPr>
              <a:lnSpc>
                <a:spcPct val="100000"/>
              </a:lnSpc>
            </a:pPr>
            <a:fld id="{91411151-2151-4121-81F1-41B181C1C101}" type="slidenum">
              <a:rPr b="1" lang="fr-CA">
                <a:solidFill>
                  <a:srgbClr val="ffffff"/>
                </a:solidFill>
                <a:latin typeface="Calibri"/>
              </a:rPr>
              <a:t>&lt;numéro&gt;</a:t>
            </a:fld>
            <a:endParaRPr/>
          </a:p>
        </p:txBody>
      </p:sp>
      <p:sp>
        <p:nvSpPr>
          <p:cNvPr id="1889" name="CustomShape 3"/>
          <p:cNvSpPr/>
          <p:nvPr/>
        </p:nvSpPr>
        <p:spPr>
          <a:xfrm>
            <a:off x="4952880" y="2438280"/>
            <a:ext cx="4047120" cy="3656520"/>
          </a:xfrm>
          <a:prstGeom prst="rect">
            <a:avLst/>
          </a:prstGeom>
        </p:spPr>
        <p:txBody>
          <a:bodyPr bIns="45000" lIns="90000" rIns="90000" tIns="45000"/>
          <a:p>
            <a:pPr>
              <a:lnSpc>
                <a:spcPct val="100000"/>
              </a:lnSpc>
              <a:buSzPct val="75000"/>
              <a:buFont charset="2" typeface="Wingdings"/>
              <a:buChar char=""/>
            </a:pPr>
            <a:r>
              <a:rPr b="1" lang="fr-CA" sz="2000">
                <a:solidFill>
                  <a:srgbClr val="376092"/>
                </a:solidFill>
                <a:latin typeface="Arial"/>
              </a:rPr>
              <a:t>Items spéciaux qui questionnent</a:t>
            </a:r>
            <a:endParaRPr/>
          </a:p>
          <a:p>
            <a:pPr lvl="1">
              <a:lnSpc>
                <a:spcPct val="100000"/>
              </a:lnSpc>
              <a:buSzPct val="75000"/>
              <a:buFont charset="2" typeface="Wingdings"/>
              <a:buChar char=""/>
            </a:pPr>
            <a:r>
              <a:rPr b="1" lang="fr-CA">
                <a:solidFill>
                  <a:srgbClr val="376092"/>
                </a:solidFill>
                <a:latin typeface="Arial"/>
              </a:rPr>
              <a:t>Vos 3 débris à problème</a:t>
            </a:r>
            <a:endParaRPr/>
          </a:p>
          <a:p>
            <a:pPr lvl="2">
              <a:lnSpc>
                <a:spcPct val="100000"/>
              </a:lnSpc>
              <a:buSzPct val="45000"/>
              <a:buFont typeface="StarSymbol"/>
              <a:buChar char=""/>
            </a:pPr>
            <a:r>
              <a:rPr b="1" lang="fr-CA" sz="1600">
                <a:solidFill>
                  <a:srgbClr val="376092"/>
                </a:solidFill>
                <a:latin typeface="Arial"/>
              </a:rPr>
              <a:t>Description</a:t>
            </a:r>
            <a:endParaRPr/>
          </a:p>
          <a:p>
            <a:pPr lvl="2">
              <a:lnSpc>
                <a:spcPct val="100000"/>
              </a:lnSpc>
              <a:buSzPct val="45000"/>
              <a:buFont typeface="StarSymbol"/>
              <a:buChar char=""/>
            </a:pPr>
            <a:r>
              <a:rPr b="1" lang="fr-CA" sz="1600">
                <a:solidFill>
                  <a:srgbClr val="376092"/>
                </a:solidFill>
                <a:latin typeface="Arial"/>
              </a:rPr>
              <a:t>Raison de votre souci</a:t>
            </a:r>
            <a:endParaRPr/>
          </a:p>
          <a:p>
            <a:pPr>
              <a:lnSpc>
                <a:spcPct val="100000"/>
              </a:lnSpc>
            </a:pPr>
            <a:endParaRPr/>
          </a:p>
          <a:p>
            <a:pPr>
              <a:lnSpc>
                <a:spcPct val="100000"/>
              </a:lnSpc>
              <a:buSzPct val="75000"/>
              <a:buFont charset="2" typeface="Wingdings"/>
              <a:buChar char=""/>
            </a:pPr>
            <a:r>
              <a:rPr b="1" lang="fr-CA" sz="2000">
                <a:solidFill>
                  <a:srgbClr val="376092"/>
                </a:solidFill>
                <a:latin typeface="Arial"/>
              </a:rPr>
              <a:t>Informations supplémentaires</a:t>
            </a:r>
            <a:endParaRPr/>
          </a:p>
          <a:p>
            <a:pPr lvl="1">
              <a:lnSpc>
                <a:spcPct val="100000"/>
              </a:lnSpc>
              <a:buSzPct val="75000"/>
              <a:buFont charset="2" typeface="Wingdings"/>
              <a:buChar char=""/>
            </a:pPr>
            <a:r>
              <a:rPr b="1" lang="fr-CA">
                <a:solidFill>
                  <a:srgbClr val="376092"/>
                </a:solidFill>
                <a:latin typeface="Arial"/>
              </a:rPr>
              <a:t>Notez diverses informations qui expliqueraient la présence des débris</a:t>
            </a:r>
            <a:endParaRPr/>
          </a:p>
          <a:p>
            <a:pPr lvl="2">
              <a:lnSpc>
                <a:spcPct val="100000"/>
              </a:lnSpc>
              <a:buSzPct val="45000"/>
              <a:buFont typeface="StarSymbol"/>
              <a:buChar char=""/>
            </a:pPr>
            <a:r>
              <a:rPr b="1" lang="fr-CA">
                <a:solidFill>
                  <a:srgbClr val="376092"/>
                </a:solidFill>
                <a:latin typeface="Arial"/>
              </a:rPr>
              <a:t>Événement</a:t>
            </a:r>
            <a:endParaRPr/>
          </a:p>
          <a:p>
            <a:pPr lvl="2">
              <a:lnSpc>
                <a:spcPct val="100000"/>
              </a:lnSpc>
              <a:buSzPct val="45000"/>
              <a:buFont typeface="StarSymbol"/>
              <a:buChar char=""/>
            </a:pPr>
            <a:r>
              <a:rPr b="1" lang="fr-CA">
                <a:solidFill>
                  <a:srgbClr val="376092"/>
                </a:solidFill>
                <a:latin typeface="Arial"/>
              </a:rPr>
              <a:t>Activité</a:t>
            </a:r>
            <a:endParaRPr/>
          </a:p>
          <a:p>
            <a:pPr lvl="2">
              <a:lnSpc>
                <a:spcPct val="100000"/>
              </a:lnSpc>
              <a:buSzPct val="45000"/>
              <a:buFont typeface="StarSymbol"/>
              <a:buChar char=""/>
            </a:pPr>
            <a:r>
              <a:rPr b="1" lang="fr-CA">
                <a:solidFill>
                  <a:srgbClr val="376092"/>
                </a:solidFill>
                <a:latin typeface="Arial"/>
              </a:rPr>
              <a:t>...</a:t>
            </a:r>
            <a:endParaRPr/>
          </a:p>
        </p:txBody>
      </p:sp>
      <p:sp>
        <p:nvSpPr>
          <p:cNvPr id="1890" name="CustomShape 4"/>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S3: Rapporter</a:t>
            </a:r>
            <a:endParaRPr/>
          </a:p>
        </p:txBody>
      </p:sp>
      <p:sp>
        <p:nvSpPr>
          <p:cNvPr id="1891" name="CustomShape 5"/>
          <p:cNvSpPr/>
          <p:nvPr/>
        </p:nvSpPr>
        <p:spPr>
          <a:xfrm>
            <a:off x="6095880" y="5943600"/>
            <a:ext cx="2894400" cy="303840"/>
          </a:xfrm>
          <a:prstGeom prst="rect">
            <a:avLst/>
          </a:prstGeom>
        </p:spPr>
        <p:txBody>
          <a:bodyPr bIns="45000" lIns="90000" rIns="90000" tIns="45000"/>
          <a:p>
            <a:pPr algn="r">
              <a:lnSpc>
                <a:spcPct val="100000"/>
              </a:lnSpc>
            </a:pPr>
            <a:r>
              <a:rPr b="1" i="1" lang="fr-CA" sz="1600">
                <a:solidFill>
                  <a:srgbClr val="376092"/>
                </a:solidFill>
                <a:latin typeface="Calibri"/>
              </a:rPr>
              <a:t>Étape 3: Compiler</a:t>
            </a:r>
            <a:endParaRPr/>
          </a:p>
          <a:p>
            <a:pPr algn="r">
              <a:lnSpc>
                <a:spcPct val="100000"/>
              </a:lnSpc>
            </a:pPr>
            <a:endParaRPr/>
          </a:p>
        </p:txBody>
      </p:sp>
      <p:sp>
        <p:nvSpPr>
          <p:cNvPr id="1892" name="CustomShape 6"/>
          <p:cNvSpPr/>
          <p:nvPr/>
        </p:nvSpPr>
        <p:spPr>
          <a:xfrm>
            <a:off x="457200" y="884520"/>
            <a:ext cx="3286800" cy="555840"/>
          </a:xfrm>
          <a:prstGeom prst="rect">
            <a:avLst/>
          </a:prstGeom>
        </p:spPr>
        <p:txBody>
          <a:bodyPr bIns="45000" lIns="90000" rIns="90000" tIns="45000"/>
          <a:p>
            <a:pPr>
              <a:lnSpc>
                <a:spcPct val="100000"/>
              </a:lnSpc>
            </a:pPr>
            <a:r>
              <a:rPr b="1" lang="fr-CA" sz="2800">
                <a:solidFill>
                  <a:srgbClr val="4f81bd"/>
                </a:solidFill>
                <a:latin typeface="Arial"/>
              </a:rPr>
              <a:t>Étape 3: Compiler</a:t>
            </a:r>
            <a:endParaRPr/>
          </a:p>
        </p:txBody>
      </p:sp>
      <p:pic>
        <p:nvPicPr>
          <p:cNvPr descr="" id="1893" name="Picture 15"/>
          <p:cNvPicPr/>
          <p:nvPr/>
        </p:nvPicPr>
        <p:blipFill>
          <a:blip r:embed="rId1"/>
          <a:stretch>
            <a:fillRect/>
          </a:stretch>
        </p:blipFill>
        <p:spPr>
          <a:xfrm>
            <a:off x="3906360" y="686160"/>
            <a:ext cx="989640" cy="989640"/>
          </a:xfrm>
          <a:prstGeom prst="rect">
            <a:avLst/>
          </a:prstGeom>
        </p:spPr>
      </p:pic>
      <p:sp>
        <p:nvSpPr>
          <p:cNvPr id="1894" name="CustomShape 7"/>
          <p:cNvSpPr/>
          <p:nvPr/>
        </p:nvSpPr>
        <p:spPr>
          <a:xfrm>
            <a:off x="457200" y="1677600"/>
            <a:ext cx="4798800" cy="483480"/>
          </a:xfrm>
          <a:prstGeom prst="rect">
            <a:avLst/>
          </a:prstGeom>
        </p:spPr>
        <p:txBody>
          <a:bodyPr bIns="45000" lIns="90000" rIns="90000" tIns="45000"/>
          <a:p>
            <a:pPr>
              <a:lnSpc>
                <a:spcPct val="100000"/>
              </a:lnSpc>
            </a:pPr>
            <a:r>
              <a:rPr b="1" lang="fr-CA" sz="2000">
                <a:solidFill>
                  <a:srgbClr val="376092"/>
                </a:solidFill>
                <a:latin typeface="Arial"/>
              </a:rPr>
              <a:t>Plus d'informations sur votre enquête</a:t>
            </a:r>
            <a:endParaRPr/>
          </a:p>
        </p:txBody>
      </p:sp>
      <p:sp>
        <p:nvSpPr>
          <p:cNvPr id="1895" name="CustomShape 8"/>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2"/>
              </a:rPr>
              <a:t>Guide de « sondage Dive Against Debris »</a:t>
            </a:r>
            <a:endParaRPr/>
          </a:p>
        </p:txBody>
      </p:sp>
    </p:spTree>
  </p:cSld>
  <p:timing>
    <p:tnLst>
      <p:par>
        <p:cTn dur="indefinite" id="83" nodeType="tmRoot" restart="never">
          <p:childTnLst>
            <p:seq>
              <p:cTn id="84" nodeType="mainSeq">
                <p:childTnLst/>
              </p:cTn>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96" name="CustomShape 1"/>
          <p:cNvSpPr/>
          <p:nvPr/>
        </p:nvSpPr>
        <p:spPr>
          <a:xfrm>
            <a:off x="457200" y="884160"/>
            <a:ext cx="3286800" cy="627840"/>
          </a:xfrm>
          <a:prstGeom prst="rect">
            <a:avLst/>
          </a:prstGeom>
        </p:spPr>
        <p:txBody>
          <a:bodyPr bIns="45000" lIns="90000" rIns="90000" tIns="45000"/>
          <a:p>
            <a:pPr>
              <a:lnSpc>
                <a:spcPct val="100000"/>
              </a:lnSpc>
            </a:pPr>
            <a:r>
              <a:rPr b="1" lang="fr-CA" sz="2800">
                <a:solidFill>
                  <a:srgbClr val="4f81bd"/>
                </a:solidFill>
                <a:latin typeface="Arial"/>
              </a:rPr>
              <a:t>Étape 4: Disposer</a:t>
            </a:r>
            <a:endParaRPr/>
          </a:p>
        </p:txBody>
      </p:sp>
      <p:sp>
        <p:nvSpPr>
          <p:cNvPr id="1897" name="CustomShape 2"/>
          <p:cNvSpPr/>
          <p:nvPr/>
        </p:nvSpPr>
        <p:spPr>
          <a:xfrm>
            <a:off x="685800" y="2438280"/>
            <a:ext cx="4342320" cy="373284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rPr>
              <a:t>Recyclez ce qui peut l'être</a:t>
            </a:r>
            <a:endParaRPr/>
          </a:p>
          <a:p>
            <a:pPr>
              <a:lnSpc>
                <a:spcPct val="100000"/>
              </a:lnSpc>
              <a:buSzPct val="75000"/>
              <a:buFont charset="2" typeface="Wingdings"/>
              <a:buChar char=""/>
            </a:pPr>
            <a:r>
              <a:rPr b="1" lang="fr-CA">
                <a:solidFill>
                  <a:srgbClr val="376092"/>
                </a:solidFill>
                <a:latin typeface="Arial"/>
              </a:rPr>
              <a:t>Disposez-en dans de petits contenants</a:t>
            </a:r>
            <a:endParaRPr/>
          </a:p>
          <a:p>
            <a:pPr lvl="1">
              <a:lnSpc>
                <a:spcPct val="100000"/>
              </a:lnSpc>
              <a:buSzPct val="45000"/>
              <a:buFont typeface="StarSymbol"/>
              <a:buChar char=""/>
            </a:pPr>
            <a:r>
              <a:rPr b="1" lang="fr-CA">
                <a:solidFill>
                  <a:srgbClr val="376092"/>
                </a:solidFill>
                <a:latin typeface="Arial"/>
              </a:rPr>
              <a:t>À la rue avec les rebuts usuels</a:t>
            </a:r>
            <a:endParaRPr/>
          </a:p>
          <a:p>
            <a:pPr lvl="1">
              <a:lnSpc>
                <a:spcPct val="100000"/>
              </a:lnSpc>
              <a:buSzPct val="45000"/>
              <a:buFont typeface="StarSymbol"/>
              <a:buChar char=""/>
            </a:pPr>
            <a:r>
              <a:rPr b="1" lang="fr-CA">
                <a:solidFill>
                  <a:srgbClr val="376092"/>
                </a:solidFill>
                <a:latin typeface="Arial"/>
              </a:rPr>
              <a:t>Selon les recommandations locales</a:t>
            </a:r>
            <a:endParaRPr/>
          </a:p>
          <a:p>
            <a:pPr lvl="1">
              <a:lnSpc>
                <a:spcPct val="100000"/>
              </a:lnSpc>
              <a:buSzPct val="45000"/>
              <a:buFont typeface="StarSymbol"/>
              <a:buChar char=""/>
            </a:pPr>
            <a:r>
              <a:rPr b="1" lang="fr-CA">
                <a:solidFill>
                  <a:srgbClr val="376092"/>
                </a:solidFill>
                <a:latin typeface="Arial"/>
              </a:rPr>
              <a:t>Vers un site d'enfouissement</a:t>
            </a:r>
            <a:endParaRPr/>
          </a:p>
          <a:p>
            <a:pPr>
              <a:lnSpc>
                <a:spcPct val="100000"/>
              </a:lnSpc>
              <a:buSzPct val="75000"/>
              <a:buFont charset="2" typeface="Wingdings"/>
              <a:buChar char=""/>
            </a:pPr>
            <a:r>
              <a:rPr b="1" lang="fr-CA">
                <a:solidFill>
                  <a:srgbClr val="376092"/>
                </a:solidFill>
                <a:latin typeface="Arial"/>
              </a:rPr>
              <a:t>Matières dangereuses ou médicales</a:t>
            </a:r>
            <a:endParaRPr/>
          </a:p>
          <a:p>
            <a:pPr lvl="1">
              <a:lnSpc>
                <a:spcPct val="100000"/>
              </a:lnSpc>
              <a:buSzPct val="45000"/>
              <a:buFont typeface="StarSymbol"/>
              <a:buChar char=""/>
            </a:pPr>
            <a:r>
              <a:rPr b="1" lang="fr-CA">
                <a:solidFill>
                  <a:srgbClr val="376092"/>
                </a:solidFill>
                <a:latin typeface="Arial"/>
              </a:rPr>
              <a:t>Connaissez les normes locales</a:t>
            </a:r>
            <a:endParaRPr/>
          </a:p>
          <a:p>
            <a:pPr lvl="2">
              <a:lnSpc>
                <a:spcPct val="100000"/>
              </a:lnSpc>
              <a:buSzPct val="45000"/>
              <a:buFont typeface="StarSymbol"/>
              <a:buChar char=""/>
            </a:pPr>
            <a:r>
              <a:rPr b="1" lang="fr-CA">
                <a:solidFill>
                  <a:srgbClr val="376092"/>
                </a:solidFill>
                <a:latin typeface="Arial"/>
              </a:rPr>
              <a:t>Tubes fluorescents</a:t>
            </a:r>
            <a:endParaRPr/>
          </a:p>
          <a:p>
            <a:pPr lvl="2">
              <a:lnSpc>
                <a:spcPct val="100000"/>
              </a:lnSpc>
              <a:buSzPct val="45000"/>
              <a:buFont typeface="StarSymbol"/>
              <a:buChar char=""/>
            </a:pPr>
            <a:r>
              <a:rPr b="1" lang="fr-CA">
                <a:solidFill>
                  <a:srgbClr val="376092"/>
                </a:solidFill>
                <a:latin typeface="Arial"/>
              </a:rPr>
              <a:t>Cyalumes</a:t>
            </a:r>
            <a:endParaRPr/>
          </a:p>
          <a:p>
            <a:pPr lvl="2">
              <a:lnSpc>
                <a:spcPct val="100000"/>
              </a:lnSpc>
              <a:buSzPct val="45000"/>
              <a:buFont typeface="StarSymbol"/>
              <a:buChar char=""/>
            </a:pPr>
            <a:r>
              <a:rPr b="1" lang="fr-CA">
                <a:solidFill>
                  <a:srgbClr val="376092"/>
                </a:solidFill>
                <a:latin typeface="Arial"/>
              </a:rPr>
              <a:t>Contenant d'huiles ou de carburant</a:t>
            </a:r>
            <a:endParaRPr/>
          </a:p>
          <a:p>
            <a:pPr lvl="2">
              <a:lnSpc>
                <a:spcPct val="100000"/>
              </a:lnSpc>
              <a:buSzPct val="45000"/>
              <a:buFont typeface="StarSymbol"/>
              <a:buChar char=""/>
            </a:pPr>
            <a:r>
              <a:rPr b="1" lang="fr-CA">
                <a:solidFill>
                  <a:srgbClr val="376092"/>
                </a:solidFill>
                <a:latin typeface="Arial"/>
              </a:rPr>
              <a:t>etc.</a:t>
            </a:r>
            <a:endParaRPr/>
          </a:p>
        </p:txBody>
      </p:sp>
      <p:sp>
        <p:nvSpPr>
          <p:cNvPr id="1898" name="CustomShape 3"/>
          <p:cNvSpPr/>
          <p:nvPr/>
        </p:nvSpPr>
        <p:spPr>
          <a:xfrm>
            <a:off x="457200" y="1676520"/>
            <a:ext cx="8152200" cy="411480"/>
          </a:xfrm>
          <a:prstGeom prst="rect">
            <a:avLst/>
          </a:prstGeom>
        </p:spPr>
        <p:txBody>
          <a:bodyPr bIns="45000" lIns="90000" rIns="90000" tIns="45000"/>
          <a:p>
            <a:pPr>
              <a:lnSpc>
                <a:spcPct val="100000"/>
              </a:lnSpc>
            </a:pPr>
            <a:r>
              <a:rPr b="1" lang="fr-CA" sz="2000">
                <a:solidFill>
                  <a:srgbClr val="376092"/>
                </a:solidFill>
                <a:latin typeface="Arial"/>
              </a:rPr>
              <a:t>En disposant de vos débris, assurez-vous qu'ils ne retournent pas à l'eau</a:t>
            </a:r>
            <a:endParaRPr/>
          </a:p>
        </p:txBody>
      </p:sp>
      <p:sp>
        <p:nvSpPr>
          <p:cNvPr id="1899" name="CustomShape 4"/>
          <p:cNvSpPr/>
          <p:nvPr/>
        </p:nvSpPr>
        <p:spPr>
          <a:xfrm>
            <a:off x="8229600" y="6356520"/>
            <a:ext cx="761040" cy="363960"/>
          </a:xfrm>
          <a:prstGeom prst="rect">
            <a:avLst/>
          </a:prstGeom>
        </p:spPr>
        <p:txBody>
          <a:bodyPr bIns="45000" lIns="90000" rIns="90000" tIns="45000"/>
          <a:p>
            <a:pPr>
              <a:lnSpc>
                <a:spcPct val="100000"/>
              </a:lnSpc>
            </a:pPr>
            <a:fld id="{6101B1E1-5181-41B1-B171-01212131C131}" type="slidenum">
              <a:rPr b="1" lang="fr-CA">
                <a:solidFill>
                  <a:srgbClr val="ffffff"/>
                </a:solidFill>
                <a:latin typeface="Calibri"/>
              </a:rPr>
              <a:t>&lt;numéro&gt;</a:t>
            </a:fld>
            <a:endParaRPr/>
          </a:p>
        </p:txBody>
      </p:sp>
      <p:pic>
        <p:nvPicPr>
          <p:cNvPr descr="" id="1900" name="Picture 7"/>
          <p:cNvPicPr/>
          <p:nvPr/>
        </p:nvPicPr>
        <p:blipFill>
          <a:blip r:embed="rId1"/>
          <a:stretch>
            <a:fillRect/>
          </a:stretch>
        </p:blipFill>
        <p:spPr>
          <a:xfrm>
            <a:off x="4032000" y="686880"/>
            <a:ext cx="989640" cy="989640"/>
          </a:xfrm>
          <a:prstGeom prst="rect">
            <a:avLst/>
          </a:prstGeom>
        </p:spPr>
      </p:pic>
      <p:pic>
        <p:nvPicPr>
          <p:cNvPr descr="" id="1901" name="Picture 9"/>
          <p:cNvPicPr/>
          <p:nvPr/>
        </p:nvPicPr>
        <p:blipFill>
          <a:blip r:embed="rId2"/>
          <a:stretch>
            <a:fillRect/>
          </a:stretch>
        </p:blipFill>
        <p:spPr>
          <a:xfrm>
            <a:off x="5105520" y="2362320"/>
            <a:ext cx="3656520" cy="3062880"/>
          </a:xfrm>
          <a:prstGeom prst="rect">
            <a:avLst/>
          </a:prstGeom>
        </p:spPr>
      </p:pic>
      <p:sp>
        <p:nvSpPr>
          <p:cNvPr id="1902" name="CustomShape 5"/>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S3: Rapporter</a:t>
            </a:r>
            <a:endParaRPr/>
          </a:p>
        </p:txBody>
      </p:sp>
      <p:sp>
        <p:nvSpPr>
          <p:cNvPr id="1903" name="CustomShape 6"/>
          <p:cNvSpPr/>
          <p:nvPr/>
        </p:nvSpPr>
        <p:spPr>
          <a:xfrm>
            <a:off x="6095880" y="5943600"/>
            <a:ext cx="2894400" cy="303840"/>
          </a:xfrm>
          <a:prstGeom prst="rect">
            <a:avLst/>
          </a:prstGeom>
        </p:spPr>
        <p:txBody>
          <a:bodyPr bIns="45000" lIns="90000" rIns="90000" tIns="45000"/>
          <a:p>
            <a:pPr algn="r">
              <a:lnSpc>
                <a:spcPct val="100000"/>
              </a:lnSpc>
            </a:pPr>
            <a:r>
              <a:rPr b="1" i="1" lang="fr-CA" sz="1600">
                <a:solidFill>
                  <a:srgbClr val="376092"/>
                </a:solidFill>
                <a:latin typeface="Calibri"/>
              </a:rPr>
              <a:t>Étape 4: Disposer</a:t>
            </a:r>
            <a:endParaRPr/>
          </a:p>
          <a:p>
            <a:pPr algn="r">
              <a:lnSpc>
                <a:spcPct val="100000"/>
              </a:lnSpc>
            </a:pPr>
            <a:endParaRPr/>
          </a:p>
        </p:txBody>
      </p:sp>
      <p:sp>
        <p:nvSpPr>
          <p:cNvPr id="1904" name="CustomShape 7"/>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3"/>
              </a:rPr>
              <a:t>Guide de « sondage Dive Against Debris »</a:t>
            </a:r>
            <a:endParaRPr/>
          </a:p>
        </p:txBody>
      </p:sp>
    </p:spTree>
  </p:cSld>
  <p:timing>
    <p:tnLst>
      <p:par>
        <p:cTn dur="indefinite" id="85" nodeType="tmRoot" restart="never">
          <p:childTnLst>
            <p:seq>
              <p:cTn id="86" nodeType="mainSeq">
                <p:childTnLst/>
              </p:cTn>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05" name="CustomShape 1"/>
          <p:cNvSpPr/>
          <p:nvPr/>
        </p:nvSpPr>
        <p:spPr>
          <a:xfrm>
            <a:off x="457200" y="884160"/>
            <a:ext cx="3430800" cy="555840"/>
          </a:xfrm>
          <a:prstGeom prst="rect">
            <a:avLst/>
          </a:prstGeom>
        </p:spPr>
        <p:txBody>
          <a:bodyPr bIns="45000" lIns="90000" rIns="90000" tIns="45000"/>
          <a:p>
            <a:pPr>
              <a:lnSpc>
                <a:spcPct val="100000"/>
              </a:lnSpc>
            </a:pPr>
            <a:r>
              <a:rPr b="1" lang="fr-CA" sz="2800">
                <a:solidFill>
                  <a:srgbClr val="4f81bd"/>
                </a:solidFill>
                <a:latin typeface="Arial"/>
              </a:rPr>
              <a:t>Étape 5: Rapporter</a:t>
            </a:r>
            <a:endParaRPr/>
          </a:p>
        </p:txBody>
      </p:sp>
      <p:sp>
        <p:nvSpPr>
          <p:cNvPr id="1906" name="CustomShape 2"/>
          <p:cNvSpPr/>
          <p:nvPr/>
        </p:nvSpPr>
        <p:spPr>
          <a:xfrm>
            <a:off x="685800" y="2438280"/>
            <a:ext cx="8098200" cy="2241720"/>
          </a:xfrm>
          <a:prstGeom prst="rect">
            <a:avLst/>
          </a:prstGeom>
        </p:spPr>
        <p:txBody>
          <a:bodyPr bIns="45000" lIns="90000" rIns="90000" tIns="45000"/>
          <a:p>
            <a:pPr>
              <a:lnSpc>
                <a:spcPct val="100000"/>
              </a:lnSpc>
            </a:pPr>
            <a:endParaRPr/>
          </a:p>
          <a:p>
            <a:pPr>
              <a:lnSpc>
                <a:spcPct val="100000"/>
              </a:lnSpc>
            </a:pPr>
            <a:endParaRPr/>
          </a:p>
          <a:p>
            <a:pPr lvl="1">
              <a:lnSpc>
                <a:spcPct val="100000"/>
              </a:lnSpc>
              <a:buSzPct val="45000"/>
              <a:buFont typeface="StarSymbol"/>
              <a:buChar char=""/>
            </a:pPr>
            <a:r>
              <a:rPr b="1" lang="fr-CA" sz="2000">
                <a:solidFill>
                  <a:srgbClr val="376092"/>
                </a:solidFill>
                <a:latin typeface="Arial"/>
              </a:rPr>
              <a:t>Vous aurez besoin d'un compte MyOcean</a:t>
            </a:r>
            <a:endParaRPr/>
          </a:p>
          <a:p>
            <a:pPr lvl="1">
              <a:lnSpc>
                <a:spcPct val="100000"/>
              </a:lnSpc>
              <a:buSzPct val="45000"/>
              <a:buFont typeface="StarSymbol"/>
              <a:buChar char=""/>
            </a:pPr>
            <a:r>
              <a:rPr b="1" lang="fr-CA" sz="2000">
                <a:solidFill>
                  <a:srgbClr val="376092"/>
                </a:solidFill>
                <a:latin typeface="Arial"/>
              </a:rPr>
              <a:t>Activez votre compte ou créez-en un</a:t>
            </a:r>
            <a:endParaRPr/>
          </a:p>
          <a:p>
            <a:pPr lvl="1">
              <a:lnSpc>
                <a:spcPct val="100000"/>
              </a:lnSpc>
              <a:buSzPct val="45000"/>
              <a:buFont typeface="StarSymbol"/>
              <a:buChar char=""/>
            </a:pPr>
            <a:r>
              <a:rPr b="1" lang="fr-CA" sz="2000">
                <a:solidFill>
                  <a:srgbClr val="376092"/>
                </a:solidFill>
                <a:latin typeface="Arial"/>
              </a:rPr>
              <a:t>Suivez les instructions en ligne</a:t>
            </a:r>
            <a:endParaRPr/>
          </a:p>
          <a:p>
            <a:pPr lvl="1">
              <a:lnSpc>
                <a:spcPct val="100000"/>
              </a:lnSpc>
              <a:buSzPct val="45000"/>
              <a:buFont typeface="StarSymbol"/>
              <a:buChar char=""/>
            </a:pPr>
            <a:r>
              <a:rPr b="1" lang="fr-CA" sz="2000">
                <a:solidFill>
                  <a:srgbClr val="376092"/>
                </a:solidFill>
                <a:latin typeface="Arial"/>
              </a:rPr>
              <a:t>Consultez le guide </a:t>
            </a:r>
            <a:r>
              <a:rPr b="1" lang="fr-CA" sz="2000" u="sng">
                <a:solidFill>
                  <a:srgbClr val="376092"/>
                </a:solidFill>
                <a:latin typeface="Arial"/>
              </a:rPr>
              <a:t>« </a:t>
            </a:r>
            <a:r>
              <a:rPr b="1" lang="fr-CA" sz="2000" u="sng">
                <a:solidFill>
                  <a:srgbClr val="376092"/>
                </a:solidFill>
                <a:latin typeface="Arial"/>
                <a:hlinkClick r:id="rId1"/>
              </a:rPr>
              <a:t>Dive Agains Debris Survey</a:t>
            </a:r>
            <a:r>
              <a:rPr b="1" lang="fr-CA" sz="2000" u="sng">
                <a:solidFill>
                  <a:srgbClr val="376092"/>
                </a:solidFill>
                <a:latin typeface="Arial"/>
              </a:rPr>
              <a:t> »</a:t>
            </a:r>
            <a:r>
              <a:rPr b="1" lang="fr-CA" sz="2000">
                <a:solidFill>
                  <a:srgbClr val="376092"/>
                </a:solidFill>
                <a:latin typeface="Arial"/>
              </a:rPr>
              <a:t> au besoin</a:t>
            </a:r>
            <a:endParaRPr/>
          </a:p>
        </p:txBody>
      </p:sp>
      <p:sp>
        <p:nvSpPr>
          <p:cNvPr id="1907" name="CustomShape 3"/>
          <p:cNvSpPr/>
          <p:nvPr/>
        </p:nvSpPr>
        <p:spPr>
          <a:xfrm>
            <a:off x="457200" y="1676520"/>
            <a:ext cx="8152200" cy="483480"/>
          </a:xfrm>
          <a:prstGeom prst="rect">
            <a:avLst/>
          </a:prstGeom>
        </p:spPr>
        <p:txBody>
          <a:bodyPr bIns="45000" lIns="90000" rIns="90000" tIns="45000"/>
          <a:p>
            <a:pPr>
              <a:lnSpc>
                <a:spcPct val="100000"/>
              </a:lnSpc>
            </a:pPr>
            <a:r>
              <a:rPr b="1" lang="fr-CA" sz="2000">
                <a:solidFill>
                  <a:srgbClr val="376092"/>
                </a:solidFill>
                <a:latin typeface="Arial"/>
              </a:rPr>
              <a:t>Et maintenant, rapportez tout cela en ligne</a:t>
            </a:r>
            <a:endParaRPr/>
          </a:p>
        </p:txBody>
      </p:sp>
      <p:sp>
        <p:nvSpPr>
          <p:cNvPr id="1908" name="CustomShape 4"/>
          <p:cNvSpPr/>
          <p:nvPr/>
        </p:nvSpPr>
        <p:spPr>
          <a:xfrm>
            <a:off x="8229600" y="6356520"/>
            <a:ext cx="761040" cy="363960"/>
          </a:xfrm>
          <a:prstGeom prst="rect">
            <a:avLst/>
          </a:prstGeom>
        </p:spPr>
        <p:txBody>
          <a:bodyPr bIns="45000" lIns="90000" rIns="90000" tIns="45000"/>
          <a:p>
            <a:pPr>
              <a:lnSpc>
                <a:spcPct val="100000"/>
              </a:lnSpc>
            </a:pPr>
            <a:fld id="{31F161A1-B1F1-41B1-81E1-11117131B151}" type="slidenum">
              <a:rPr b="1" lang="fr-CA">
                <a:solidFill>
                  <a:srgbClr val="ffffff"/>
                </a:solidFill>
                <a:latin typeface="Calibri"/>
              </a:rPr>
              <a:t>&lt;numéro&gt;</a:t>
            </a:fld>
            <a:endParaRPr/>
          </a:p>
        </p:txBody>
      </p:sp>
      <p:pic>
        <p:nvPicPr>
          <p:cNvPr descr="" id="1909" name="Picture 10"/>
          <p:cNvPicPr/>
          <p:nvPr/>
        </p:nvPicPr>
        <p:blipFill>
          <a:blip r:embed="rId2"/>
          <a:stretch>
            <a:fillRect/>
          </a:stretch>
        </p:blipFill>
        <p:spPr>
          <a:xfrm>
            <a:off x="3897000" y="685800"/>
            <a:ext cx="989640" cy="989640"/>
          </a:xfrm>
          <a:prstGeom prst="rect">
            <a:avLst/>
          </a:prstGeom>
        </p:spPr>
      </p:pic>
      <p:sp>
        <p:nvSpPr>
          <p:cNvPr id="1910" name="CustomShape 5"/>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S3: Rapporter</a:t>
            </a:r>
            <a:endParaRPr/>
          </a:p>
        </p:txBody>
      </p:sp>
      <p:sp>
        <p:nvSpPr>
          <p:cNvPr id="1911" name="CustomShape 6"/>
          <p:cNvSpPr/>
          <p:nvPr/>
        </p:nvSpPr>
        <p:spPr>
          <a:xfrm>
            <a:off x="6095880" y="5943600"/>
            <a:ext cx="2894400" cy="303840"/>
          </a:xfrm>
          <a:prstGeom prst="rect">
            <a:avLst/>
          </a:prstGeom>
        </p:spPr>
        <p:txBody>
          <a:bodyPr bIns="45000" lIns="90000" rIns="90000" tIns="45000"/>
          <a:p>
            <a:pPr algn="r">
              <a:lnSpc>
                <a:spcPct val="100000"/>
              </a:lnSpc>
            </a:pPr>
            <a:r>
              <a:rPr b="1" i="1" lang="fr-CA" sz="1600">
                <a:solidFill>
                  <a:srgbClr val="376092"/>
                </a:solidFill>
                <a:latin typeface="Calibri"/>
              </a:rPr>
              <a:t>Étape 5: Rapporter</a:t>
            </a:r>
            <a:endParaRPr/>
          </a:p>
          <a:p>
            <a:pPr algn="r">
              <a:lnSpc>
                <a:spcPct val="100000"/>
              </a:lnSpc>
            </a:pPr>
            <a:endParaRPr/>
          </a:p>
        </p:txBody>
      </p:sp>
      <p:sp>
        <p:nvSpPr>
          <p:cNvPr id="1912" name="CustomShape 7"/>
          <p:cNvSpPr/>
          <p:nvPr/>
        </p:nvSpPr>
        <p:spPr>
          <a:xfrm>
            <a:off x="457560" y="2396880"/>
            <a:ext cx="8152200" cy="483480"/>
          </a:xfrm>
          <a:prstGeom prst="rect">
            <a:avLst/>
          </a:prstGeom>
        </p:spPr>
        <p:txBody>
          <a:bodyPr bIns="45000" lIns="90000" rIns="90000" tIns="45000"/>
          <a:p>
            <a:pPr>
              <a:lnSpc>
                <a:spcPct val="100000"/>
              </a:lnSpc>
            </a:pPr>
            <a:r>
              <a:rPr b="1" lang="fr-CA" sz="2000">
                <a:solidFill>
                  <a:srgbClr val="376092"/>
                </a:solidFill>
                <a:latin typeface="Arial"/>
                <a:hlinkClick r:id="rId3"/>
              </a:rPr>
              <a:t>www.projectaware.org/DiveAgainstDebris</a:t>
            </a:r>
            <a:endParaRPr/>
          </a:p>
        </p:txBody>
      </p:sp>
      <p:sp>
        <p:nvSpPr>
          <p:cNvPr id="1913" name="CustomShape 8"/>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4"/>
              </a:rPr>
              <a:t>Guide de « sondage Dive Against Debris »</a:t>
            </a:r>
            <a:endParaRPr/>
          </a:p>
        </p:txBody>
      </p:sp>
    </p:spTree>
  </p:cSld>
  <p:timing>
    <p:tnLst>
      <p:par>
        <p:cTn dur="indefinite" id="87" nodeType="tmRoot" restart="never">
          <p:childTnLst>
            <p:seq>
              <p:cTn id="88" nodeType="mainSeq">
                <p:childTnLst/>
              </p:cTn>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14" name="CustomShape 1"/>
          <p:cNvSpPr/>
          <p:nvPr/>
        </p:nvSpPr>
        <p:spPr>
          <a:xfrm>
            <a:off x="685800" y="2594880"/>
            <a:ext cx="7999920" cy="2437200"/>
          </a:xfrm>
          <a:prstGeom prst="rect">
            <a:avLst/>
          </a:prstGeom>
        </p:spPr>
        <p:txBody>
          <a:bodyPr bIns="45000" lIns="90000" rIns="90000" tIns="45000"/>
          <a:p>
            <a:pPr>
              <a:lnSpc>
                <a:spcPct val="100000"/>
              </a:lnSpc>
            </a:pPr>
            <a:r>
              <a:rPr b="1" lang="fr-CA" sz="1600">
                <a:solidFill>
                  <a:srgbClr val="376092"/>
                </a:solidFill>
                <a:latin typeface="Arial"/>
              </a:rPr>
              <a:t>	</a:t>
            </a:r>
            <a:r>
              <a:rPr b="1" lang="fr-CA" sz="1600">
                <a:solidFill>
                  <a:srgbClr val="376092"/>
                </a:solidFill>
                <a:latin typeface="Arial"/>
              </a:rPr>
              <a:t>J'ai lu le guide « Dive Against Debris Survey Guide » et les données que je rapporte ici réfèrent à des débris trouvés sous l'eau au cours d'une plongée  effectuée par une ou plusieurs palanquée(s) de plongeurs.  Je comprends que je dois n'inscrire ici que les données se rapportant aux débris sortis de l'environnement sous-marin.  Des collectes successives doivent être rapportées dans des rapports distincts.  Les débris cueillis hors de l'eau peuvent être rapportés à la communauté MyOcean. Je comprends que les données que je soumets pourront être vues sur la carte de « </a:t>
            </a:r>
            <a:r>
              <a:rPr b="1" lang="fr-CA" sz="1600">
                <a:solidFill>
                  <a:srgbClr val="376092"/>
                </a:solidFill>
                <a:latin typeface="Arial"/>
              </a:rPr>
              <a:t>Dive Against Debris » </a:t>
            </a:r>
            <a:r>
              <a:rPr b="1" lang="fr-CA" sz="1600">
                <a:solidFill>
                  <a:srgbClr val="376092"/>
                </a:solidFill>
                <a:latin typeface="Arial"/>
              </a:rPr>
              <a:t>après une révision si elles respectent les standards de qualité requis par le processus de vérification de qualité de Project AWARE.</a:t>
            </a:r>
            <a:endParaRPr/>
          </a:p>
        </p:txBody>
      </p:sp>
      <p:sp>
        <p:nvSpPr>
          <p:cNvPr id="1915" name="CustomShape 2"/>
          <p:cNvSpPr/>
          <p:nvPr/>
        </p:nvSpPr>
        <p:spPr>
          <a:xfrm>
            <a:off x="504000" y="1512000"/>
            <a:ext cx="8105400" cy="849240"/>
          </a:xfrm>
          <a:prstGeom prst="rect">
            <a:avLst/>
          </a:prstGeom>
        </p:spPr>
        <p:txBody>
          <a:bodyPr bIns="45000" lIns="90000" rIns="90000" tIns="45000"/>
          <a:p>
            <a:pPr>
              <a:lnSpc>
                <a:spcPct val="100000"/>
              </a:lnSpc>
            </a:pPr>
            <a:r>
              <a:rPr b="1" lang="fr-CA" sz="2000">
                <a:solidFill>
                  <a:srgbClr val="376092"/>
                </a:solidFill>
                <a:latin typeface="Arial"/>
              </a:rPr>
              <a:t>Avant de soumettre vos données, on vous demandera de confirmer que vous avez bien lu l'énoncé dit «  Dive Against Debris Surveyor Statement » suivant (ici traduit):</a:t>
            </a:r>
            <a:endParaRPr/>
          </a:p>
        </p:txBody>
      </p:sp>
      <p:sp>
        <p:nvSpPr>
          <p:cNvPr id="1916" name="CustomShape 3"/>
          <p:cNvSpPr/>
          <p:nvPr/>
        </p:nvSpPr>
        <p:spPr>
          <a:xfrm>
            <a:off x="8229600" y="6356520"/>
            <a:ext cx="761040" cy="363960"/>
          </a:xfrm>
          <a:prstGeom prst="rect">
            <a:avLst/>
          </a:prstGeom>
        </p:spPr>
        <p:txBody>
          <a:bodyPr bIns="45000" lIns="90000" rIns="90000" tIns="45000"/>
          <a:p>
            <a:pPr>
              <a:lnSpc>
                <a:spcPct val="100000"/>
              </a:lnSpc>
            </a:pPr>
            <a:fld id="{21218161-B1C1-41A1-A1E1-51A11171B131}" type="slidenum">
              <a:rPr b="1" lang="fr-CA">
                <a:solidFill>
                  <a:srgbClr val="ffffff"/>
                </a:solidFill>
                <a:latin typeface="Calibri"/>
              </a:rPr>
              <a:t>&lt;numéro&gt;</a:t>
            </a:fld>
            <a:endParaRPr/>
          </a:p>
        </p:txBody>
      </p:sp>
      <p:sp>
        <p:nvSpPr>
          <p:cNvPr id="1917" name="CustomShape 4"/>
          <p:cNvSpPr/>
          <p:nvPr/>
        </p:nvSpPr>
        <p:spPr>
          <a:xfrm>
            <a:off x="152280" y="5226120"/>
            <a:ext cx="8838000" cy="761040"/>
          </a:xfrm>
          <a:prstGeom prst="rect">
            <a:avLst/>
          </a:prstGeom>
        </p:spPr>
        <p:txBody>
          <a:bodyPr bIns="45000" lIns="90000" rIns="90000" tIns="45000"/>
          <a:p>
            <a:pPr algn="ctr">
              <a:lnSpc>
                <a:spcPct val="100000"/>
              </a:lnSpc>
            </a:pPr>
            <a:r>
              <a:rPr b="1" lang="fr-CA" sz="2200">
                <a:solidFill>
                  <a:srgbClr val="953735"/>
                </a:solidFill>
                <a:latin typeface="Calibri"/>
              </a:rPr>
              <a:t>Seuls des plongeurs ont les qualifications et les habiletés pour sortir des débris sous-marins.</a:t>
            </a:r>
            <a:endParaRPr/>
          </a:p>
        </p:txBody>
      </p:sp>
      <p:sp>
        <p:nvSpPr>
          <p:cNvPr id="1918" name="CustomShape 5"/>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S3: Rapporter</a:t>
            </a:r>
            <a:endParaRPr/>
          </a:p>
        </p:txBody>
      </p:sp>
      <p:sp>
        <p:nvSpPr>
          <p:cNvPr id="1919" name="CustomShape 6"/>
          <p:cNvSpPr/>
          <p:nvPr/>
        </p:nvSpPr>
        <p:spPr>
          <a:xfrm>
            <a:off x="6095880" y="5943600"/>
            <a:ext cx="2894400" cy="303840"/>
          </a:xfrm>
          <a:prstGeom prst="rect">
            <a:avLst/>
          </a:prstGeom>
        </p:spPr>
        <p:txBody>
          <a:bodyPr bIns="45000" lIns="90000" rIns="90000" tIns="45000"/>
          <a:p>
            <a:pPr algn="r">
              <a:lnSpc>
                <a:spcPct val="100000"/>
              </a:lnSpc>
            </a:pPr>
            <a:r>
              <a:rPr b="1" i="1" lang="fr-CA" sz="1600">
                <a:solidFill>
                  <a:srgbClr val="376092"/>
                </a:solidFill>
                <a:latin typeface="Calibri"/>
              </a:rPr>
              <a:t>Étape 5: Rapporter</a:t>
            </a:r>
            <a:endParaRPr/>
          </a:p>
          <a:p>
            <a:pPr algn="r">
              <a:lnSpc>
                <a:spcPct val="100000"/>
              </a:lnSpc>
            </a:pPr>
            <a:endParaRPr/>
          </a:p>
        </p:txBody>
      </p:sp>
      <p:sp>
        <p:nvSpPr>
          <p:cNvPr id="1920" name="CustomShape 7"/>
          <p:cNvSpPr/>
          <p:nvPr/>
        </p:nvSpPr>
        <p:spPr>
          <a:xfrm>
            <a:off x="457200" y="884520"/>
            <a:ext cx="3430800" cy="555840"/>
          </a:xfrm>
          <a:prstGeom prst="rect">
            <a:avLst/>
          </a:prstGeom>
        </p:spPr>
        <p:txBody>
          <a:bodyPr bIns="45000" lIns="90000" rIns="90000" tIns="45000"/>
          <a:p>
            <a:pPr>
              <a:lnSpc>
                <a:spcPct val="100000"/>
              </a:lnSpc>
            </a:pPr>
            <a:r>
              <a:rPr b="1" lang="fr-CA" sz="2800">
                <a:solidFill>
                  <a:srgbClr val="4f81bd"/>
                </a:solidFill>
                <a:latin typeface="Arial"/>
              </a:rPr>
              <a:t>Étape 5: Rapporter</a:t>
            </a:r>
            <a:endParaRPr/>
          </a:p>
        </p:txBody>
      </p:sp>
      <p:pic>
        <p:nvPicPr>
          <p:cNvPr descr="" id="1921" name="Picture 10"/>
          <p:cNvPicPr/>
          <p:nvPr/>
        </p:nvPicPr>
        <p:blipFill>
          <a:blip r:embed="rId1"/>
          <a:stretch>
            <a:fillRect/>
          </a:stretch>
        </p:blipFill>
        <p:spPr>
          <a:xfrm>
            <a:off x="3897000" y="686160"/>
            <a:ext cx="989640" cy="989640"/>
          </a:xfrm>
          <a:prstGeom prst="rect">
            <a:avLst/>
          </a:prstGeom>
        </p:spPr>
      </p:pic>
      <p:sp>
        <p:nvSpPr>
          <p:cNvPr id="1922" name="CustomShape 8"/>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2"/>
              </a:rPr>
              <a:t>Guide de « sondage Dive Against Debris »</a:t>
            </a:r>
            <a:endParaRPr/>
          </a:p>
        </p:txBody>
      </p:sp>
    </p:spTree>
  </p:cSld>
  <p:timing>
    <p:tnLst>
      <p:par>
        <p:cTn dur="indefinite" id="89" nodeType="tmRoot" restart="never">
          <p:childTnLst>
            <p:seq>
              <p:cTn id="90" nodeType="mainSeq">
                <p:childTnLst/>
              </p:cTn>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23" name="CustomShape 1"/>
          <p:cNvSpPr/>
          <p:nvPr/>
        </p:nvSpPr>
        <p:spPr>
          <a:xfrm>
            <a:off x="8229600" y="6356520"/>
            <a:ext cx="761040" cy="363960"/>
          </a:xfrm>
          <a:prstGeom prst="rect">
            <a:avLst/>
          </a:prstGeom>
        </p:spPr>
        <p:txBody>
          <a:bodyPr bIns="45000" lIns="90000" rIns="90000" tIns="45000"/>
          <a:p>
            <a:pPr>
              <a:lnSpc>
                <a:spcPct val="100000"/>
              </a:lnSpc>
            </a:pPr>
            <a:fld id="{4191D1C1-9181-41B1-B1D1-D151A1111101}" type="slidenum">
              <a:rPr b="1" lang="fr-CA">
                <a:solidFill>
                  <a:srgbClr val="ffffff"/>
                </a:solidFill>
                <a:latin typeface="Calibri"/>
              </a:rPr>
              <a:t>&lt;numéro&gt;</a:t>
            </a:fld>
            <a:endParaRPr/>
          </a:p>
        </p:txBody>
      </p:sp>
      <p:sp>
        <p:nvSpPr>
          <p:cNvPr id="1924" name="CustomShape 2"/>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S3: Rapporter</a:t>
            </a:r>
            <a:endParaRPr/>
          </a:p>
        </p:txBody>
      </p:sp>
      <p:sp>
        <p:nvSpPr>
          <p:cNvPr id="1925" name="CustomShape 3"/>
          <p:cNvSpPr/>
          <p:nvPr/>
        </p:nvSpPr>
        <p:spPr>
          <a:xfrm>
            <a:off x="457560" y="5563080"/>
            <a:ext cx="8152200" cy="532440"/>
          </a:xfrm>
          <a:prstGeom prst="rect">
            <a:avLst/>
          </a:prstGeom>
        </p:spPr>
        <p:txBody>
          <a:bodyPr bIns="45000" lIns="90000" rIns="90000" tIns="45000"/>
          <a:p>
            <a:pPr algn="ctr">
              <a:lnSpc>
                <a:spcPct val="100000"/>
              </a:lnSpc>
            </a:pPr>
            <a:r>
              <a:rPr b="1" lang="fr-CA" sz="2000">
                <a:solidFill>
                  <a:srgbClr val="376092"/>
                </a:solidFill>
                <a:latin typeface="Calibri"/>
              </a:rPr>
              <a:t>Avez-vous des questions?</a:t>
            </a:r>
            <a:endParaRPr/>
          </a:p>
          <a:p>
            <a:pPr algn="ctr">
              <a:lnSpc>
                <a:spcPct val="100000"/>
              </a:lnSpc>
            </a:pPr>
            <a:endParaRPr/>
          </a:p>
        </p:txBody>
      </p:sp>
      <p:sp>
        <p:nvSpPr>
          <p:cNvPr id="1926" name="CustomShape 4"/>
          <p:cNvSpPr/>
          <p:nvPr/>
        </p:nvSpPr>
        <p:spPr>
          <a:xfrm>
            <a:off x="457200" y="884520"/>
            <a:ext cx="5333040" cy="989640"/>
          </a:xfrm>
          <a:prstGeom prst="rect">
            <a:avLst/>
          </a:prstGeom>
        </p:spPr>
        <p:txBody>
          <a:bodyPr anchor="ctr" bIns="45000" lIns="90000" rIns="90000" tIns="45000"/>
          <a:p>
            <a:pPr>
              <a:lnSpc>
                <a:spcPct val="100000"/>
              </a:lnSpc>
            </a:pPr>
            <a:r>
              <a:rPr b="1" lang="fr-CA" sz="2800">
                <a:solidFill>
                  <a:srgbClr val="4f81bd"/>
                </a:solidFill>
                <a:latin typeface="Arial"/>
              </a:rPr>
              <a:t>Nous avons parlé de  :</a:t>
            </a:r>
            <a:endParaRPr/>
          </a:p>
        </p:txBody>
      </p:sp>
      <p:sp>
        <p:nvSpPr>
          <p:cNvPr id="1927" name="CustomShape 5"/>
          <p:cNvSpPr/>
          <p:nvPr/>
        </p:nvSpPr>
        <p:spPr>
          <a:xfrm>
            <a:off x="685800" y="2591280"/>
            <a:ext cx="8152200" cy="456120"/>
          </a:xfrm>
          <a:prstGeom prst="rect">
            <a:avLst/>
          </a:prstGeom>
        </p:spPr>
        <p:txBody>
          <a:bodyPr bIns="45000" lIns="90000" rIns="90000" tIns="45000"/>
          <a:p>
            <a:pPr>
              <a:lnSpc>
                <a:spcPct val="100000"/>
              </a:lnSpc>
            </a:pPr>
            <a:r>
              <a:rPr b="1" lang="fr-CA">
                <a:solidFill>
                  <a:srgbClr val="376092"/>
                </a:solidFill>
                <a:latin typeface="Calibri"/>
              </a:rPr>
              <a:t>Rapportez vos données</a:t>
            </a:r>
            <a:endParaRPr/>
          </a:p>
        </p:txBody>
      </p:sp>
      <p:sp>
        <p:nvSpPr>
          <p:cNvPr id="1928" name="CustomShape 6"/>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1"/>
              </a:rPr>
              <a:t>Guide de « sondage Dive Against Debris »</a:t>
            </a:r>
            <a:endParaRPr/>
          </a:p>
        </p:txBody>
      </p:sp>
      <p:sp>
        <p:nvSpPr>
          <p:cNvPr id="1929" name="CustomShape 7"/>
          <p:cNvSpPr/>
          <p:nvPr/>
        </p:nvSpPr>
        <p:spPr>
          <a:xfrm>
            <a:off x="685800" y="3018240"/>
            <a:ext cx="4494600" cy="345816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hlinkClick r:id="rId2"/>
              </a:rPr>
              <a:t>Étape 1: Peser</a:t>
            </a:r>
            <a:endParaRPr/>
          </a:p>
          <a:p>
            <a:pPr>
              <a:lnSpc>
                <a:spcPct val="100000"/>
              </a:lnSpc>
              <a:buSzPct val="75000"/>
              <a:buFont charset="2" typeface="Wingdings"/>
              <a:buChar char=""/>
            </a:pPr>
            <a:r>
              <a:rPr b="1" lang="fr-CA">
                <a:solidFill>
                  <a:srgbClr val="376092"/>
                </a:solidFill>
                <a:latin typeface="Arial"/>
                <a:hlinkClick r:id="rId3"/>
              </a:rPr>
              <a:t>Étape 2: Trier</a:t>
            </a:r>
            <a:endParaRPr/>
          </a:p>
          <a:p>
            <a:pPr>
              <a:lnSpc>
                <a:spcPct val="100000"/>
              </a:lnSpc>
              <a:buSzPct val="75000"/>
              <a:buFont charset="2" typeface="Wingdings"/>
              <a:buChar char=""/>
            </a:pPr>
            <a:r>
              <a:rPr b="1" lang="fr-CA">
                <a:solidFill>
                  <a:srgbClr val="376092"/>
                </a:solidFill>
                <a:latin typeface="Arial"/>
                <a:hlinkClick r:id="rId4"/>
              </a:rPr>
              <a:t>Étape 3: Compiler</a:t>
            </a:r>
            <a:endParaRPr/>
          </a:p>
          <a:p>
            <a:pPr>
              <a:lnSpc>
                <a:spcPct val="100000"/>
              </a:lnSpc>
              <a:buSzPct val="75000"/>
              <a:buFont charset="2" typeface="Wingdings"/>
              <a:buChar char=""/>
            </a:pPr>
            <a:r>
              <a:rPr b="1" lang="fr-CA">
                <a:solidFill>
                  <a:srgbClr val="376092"/>
                </a:solidFill>
                <a:latin typeface="Arial"/>
                <a:hlinkClick r:id="rId5"/>
              </a:rPr>
              <a:t>Étape 4: Disposer</a:t>
            </a:r>
            <a:endParaRPr/>
          </a:p>
          <a:p>
            <a:pPr>
              <a:lnSpc>
                <a:spcPct val="100000"/>
              </a:lnSpc>
              <a:buSzPct val="75000"/>
              <a:buFont charset="2" typeface="Wingdings"/>
              <a:buChar char=""/>
            </a:pPr>
            <a:r>
              <a:rPr b="1" lang="fr-CA">
                <a:solidFill>
                  <a:srgbClr val="376092"/>
                </a:solidFill>
                <a:latin typeface="Arial"/>
                <a:hlinkClick r:id="rId6"/>
              </a:rPr>
              <a:t>Étape 5: Rapporter</a:t>
            </a:r>
            <a:endParaRPr/>
          </a:p>
        </p:txBody>
      </p:sp>
      <p:sp>
        <p:nvSpPr>
          <p:cNvPr id="1930" name="CustomShape 8"/>
          <p:cNvSpPr/>
          <p:nvPr/>
        </p:nvSpPr>
        <p:spPr>
          <a:xfrm>
            <a:off x="457200" y="1951560"/>
            <a:ext cx="6022800" cy="496800"/>
          </a:xfrm>
          <a:prstGeom prst="rect">
            <a:avLst/>
          </a:prstGeom>
        </p:spPr>
        <p:txBody>
          <a:bodyPr bIns="45000" lIns="90000" rIns="90000" tIns="45000"/>
          <a:p>
            <a:pPr>
              <a:lnSpc>
                <a:spcPct val="100000"/>
              </a:lnSpc>
            </a:pPr>
            <a:r>
              <a:rPr b="1" lang="fr-CA" sz="2000">
                <a:solidFill>
                  <a:srgbClr val="376092"/>
                </a:solidFill>
                <a:latin typeface="Arial"/>
                <a:hlinkClick r:id="rId7"/>
              </a:rPr>
              <a:t>SECTION 3: Que votre enquête compte !</a:t>
            </a:r>
            <a:endParaRPr/>
          </a:p>
        </p:txBody>
      </p:sp>
    </p:spTree>
  </p:cSld>
  <p:timing>
    <p:tnLst>
      <p:par>
        <p:cTn dur="indefinite" id="91" nodeType="tmRoot" restart="never">
          <p:childTnLst>
            <p:seq>
              <p:cTn id="92" nodeType="mainSeq">
                <p:childTnLst/>
              </p:cTn>
              <p:prevCondLst>
                <p:cond delay="0" evt="onPrev">
                  <p:tgtEl>
                    <p:sldTgt/>
                  </p:tgtEl>
                </p:cond>
              </p:prevCondLst>
              <p:nextCondLst>
                <p:cond delay="0"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31" name="CustomShape 1"/>
          <p:cNvSpPr/>
          <p:nvPr/>
        </p:nvSpPr>
        <p:spPr>
          <a:xfrm>
            <a:off x="685800" y="1371600"/>
            <a:ext cx="7771320" cy="1294200"/>
          </a:xfrm>
          <a:prstGeom prst="rect">
            <a:avLst/>
          </a:prstGeom>
        </p:spPr>
        <p:txBody>
          <a:bodyPr anchor="ctr" bIns="45000" lIns="90000" rIns="90000" tIns="45000"/>
          <a:p>
            <a:r>
              <a:rPr b="1" lang="fr-CA" sz="4000">
                <a:solidFill>
                  <a:srgbClr val="558ed5"/>
                </a:solidFill>
                <a:latin typeface="Arial"/>
              </a:rPr>
              <a:t>Voilà, c'est à</a:t>
            </a:r>
            <a:endParaRPr/>
          </a:p>
          <a:p>
            <a:r>
              <a:rPr b="1" lang="fr-CA" sz="4000">
                <a:solidFill>
                  <a:srgbClr val="558ed5"/>
                </a:solidFill>
                <a:latin typeface="Arial"/>
              </a:rPr>
              <a:t>votre tour!</a:t>
            </a:r>
            <a:endParaRPr/>
          </a:p>
        </p:txBody>
      </p:sp>
      <p:sp>
        <p:nvSpPr>
          <p:cNvPr id="1932" name="CustomShape 2"/>
          <p:cNvSpPr/>
          <p:nvPr/>
        </p:nvSpPr>
        <p:spPr>
          <a:xfrm>
            <a:off x="685800" y="838080"/>
            <a:ext cx="3808800" cy="379800"/>
          </a:xfrm>
          <a:prstGeom prst="rect">
            <a:avLst/>
          </a:prstGeom>
        </p:spPr>
        <p:txBody>
          <a:bodyPr bIns="45000" lIns="90000" rIns="90000" tIns="45000"/>
          <a:p>
            <a:pPr>
              <a:lnSpc>
                <a:spcPct val="100000"/>
              </a:lnSpc>
            </a:pPr>
            <a:r>
              <a:rPr lang="fr-CA" sz="3200">
                <a:solidFill>
                  <a:srgbClr val="254061"/>
                </a:solidFill>
                <a:latin typeface="Arial"/>
              </a:rPr>
              <a:t>SECTION 4:</a:t>
            </a:r>
            <a:endParaRPr/>
          </a:p>
          <a:p>
            <a:pPr>
              <a:lnSpc>
                <a:spcPct val="100000"/>
              </a:lnSpc>
            </a:pPr>
            <a:endParaRPr/>
          </a:p>
        </p:txBody>
      </p:sp>
      <p:pic>
        <p:nvPicPr>
          <p:cNvPr descr="" id="1933" name="Picture 9"/>
          <p:cNvPicPr/>
          <p:nvPr/>
        </p:nvPicPr>
        <p:blipFill>
          <a:blip r:embed="rId1"/>
          <a:stretch>
            <a:fillRect/>
          </a:stretch>
        </p:blipFill>
        <p:spPr>
          <a:xfrm>
            <a:off x="2743200" y="3124080"/>
            <a:ext cx="3656520" cy="2522880"/>
          </a:xfrm>
          <a:prstGeom prst="rect">
            <a:avLst/>
          </a:prstGeom>
        </p:spPr>
      </p:pic>
    </p:spTree>
  </p:cSld>
  <p:timing>
    <p:tnLst>
      <p:par>
        <p:cTn dur="indefinite" id="93" nodeType="tmRoot" restart="never">
          <p:childTnLst>
            <p:seq>
              <p:cTn id="94" nodeType="mainSeq">
                <p:childTnLst/>
              </p:cTn>
              <p:prevCondLst>
                <p:cond delay="0" evt="onPrev">
                  <p:tgtEl>
                    <p:sldTgt/>
                  </p:tgtEl>
                </p:cond>
              </p:prevCondLst>
              <p:nextCondLst>
                <p:cond delay="0"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34" name="CustomShape 1"/>
          <p:cNvSpPr/>
          <p:nvPr/>
        </p:nvSpPr>
        <p:spPr>
          <a:xfrm>
            <a:off x="8229600" y="6356520"/>
            <a:ext cx="761040" cy="363960"/>
          </a:xfrm>
          <a:prstGeom prst="rect">
            <a:avLst/>
          </a:prstGeom>
        </p:spPr>
        <p:txBody>
          <a:bodyPr bIns="45000" lIns="90000" rIns="90000" tIns="45000"/>
          <a:p>
            <a:pPr>
              <a:lnSpc>
                <a:spcPct val="100000"/>
              </a:lnSpc>
            </a:pPr>
            <a:fld id="{71D14131-D111-4151-81D1-D1C141C14131}" type="slidenum">
              <a:rPr b="1" lang="fr-CA">
                <a:solidFill>
                  <a:srgbClr val="ffffff"/>
                </a:solidFill>
                <a:latin typeface="Calibri"/>
              </a:rPr>
              <a:t>&lt;numéro&gt;</a:t>
            </a:fld>
            <a:endParaRPr/>
          </a:p>
        </p:txBody>
      </p:sp>
      <p:pic>
        <p:nvPicPr>
          <p:cNvPr descr="" id="1935" name="Picture 7"/>
          <p:cNvPicPr/>
          <p:nvPr/>
        </p:nvPicPr>
        <p:blipFill>
          <a:blip r:embed="rId1"/>
          <a:stretch>
            <a:fillRect/>
          </a:stretch>
        </p:blipFill>
        <p:spPr>
          <a:xfrm>
            <a:off x="5105520" y="2876400"/>
            <a:ext cx="3656520" cy="2304000"/>
          </a:xfrm>
          <a:prstGeom prst="rect">
            <a:avLst/>
          </a:prstGeom>
        </p:spPr>
      </p:pic>
      <p:sp>
        <p:nvSpPr>
          <p:cNvPr id="1936" name="CustomShape 2"/>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S4: À vous!</a:t>
            </a:r>
            <a:endParaRPr/>
          </a:p>
        </p:txBody>
      </p:sp>
      <p:sp>
        <p:nvSpPr>
          <p:cNvPr id="1937" name="CustomShape 3"/>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2"/>
              </a:rPr>
              <a:t>Guide de « sondage Dive Against Debris »</a:t>
            </a:r>
            <a:endParaRPr/>
          </a:p>
        </p:txBody>
      </p:sp>
      <p:sp>
        <p:nvSpPr>
          <p:cNvPr id="1938" name="CustomShape 4"/>
          <p:cNvSpPr/>
          <p:nvPr/>
        </p:nvSpPr>
        <p:spPr>
          <a:xfrm>
            <a:off x="686160" y="2244960"/>
            <a:ext cx="4113720" cy="247104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rPr>
              <a:t>Afin d'afficher vos activités et aider ainsi changer les attitudes, inscrivez-vous sur « My Ocean » à l'adresse suivante :  </a:t>
            </a:r>
            <a:r>
              <a:rPr b="1" lang="fr-CA">
                <a:solidFill>
                  <a:srgbClr val="ff0000"/>
                </a:solidFill>
                <a:latin typeface="Arial"/>
              </a:rPr>
              <a:t>www.projectaware.org/MyOcean</a:t>
            </a:r>
            <a:endParaRPr/>
          </a:p>
          <a:p>
            <a:pPr>
              <a:lnSpc>
                <a:spcPct val="100000"/>
              </a:lnSpc>
              <a:buSzPct val="75000"/>
              <a:buFont charset="2" typeface="Wingdings"/>
              <a:buChar char=""/>
            </a:pPr>
            <a:r>
              <a:rPr b="1" lang="fr-CA">
                <a:solidFill>
                  <a:srgbClr val="376092"/>
                </a:solidFill>
                <a:latin typeface="Arial"/>
              </a:rPr>
              <a:t>C'est : </a:t>
            </a:r>
            <a:endParaRPr/>
          </a:p>
          <a:p>
            <a:pPr lvl="1">
              <a:lnSpc>
                <a:spcPct val="100000"/>
              </a:lnSpc>
              <a:buSzPct val="60000"/>
              <a:buFont charset="2" typeface="Wingdings"/>
              <a:buChar char=""/>
            </a:pPr>
            <a:r>
              <a:rPr b="1" lang="fr-CA">
                <a:solidFill>
                  <a:srgbClr val="376092"/>
                </a:solidFill>
                <a:latin typeface="Arial"/>
              </a:rPr>
              <a:t>Un blog pour raconter vos actions</a:t>
            </a:r>
            <a:endParaRPr/>
          </a:p>
          <a:p>
            <a:pPr lvl="1">
              <a:lnSpc>
                <a:spcPct val="100000"/>
              </a:lnSpc>
              <a:buSzPct val="60000"/>
              <a:buFont charset="2" typeface="Wingdings"/>
              <a:buChar char=""/>
            </a:pPr>
            <a:r>
              <a:rPr b="1" lang="fr-CA">
                <a:solidFill>
                  <a:srgbClr val="376092"/>
                </a:solidFill>
                <a:latin typeface="Arial"/>
              </a:rPr>
              <a:t>Un site où télécharger vos photos et vidéos</a:t>
            </a:r>
            <a:endParaRPr/>
          </a:p>
          <a:p>
            <a:pPr lvl="1">
              <a:lnSpc>
                <a:spcPct val="100000"/>
              </a:lnSpc>
              <a:buSzPct val="60000"/>
              <a:buFont charset="2" typeface="Wingdings"/>
              <a:buChar char=""/>
            </a:pPr>
            <a:r>
              <a:rPr b="1" lang="fr-CA">
                <a:solidFill>
                  <a:srgbClr val="376092"/>
                </a:solidFill>
                <a:latin typeface="Arial"/>
              </a:rPr>
              <a:t>Trouver des participants pour vos activités</a:t>
            </a:r>
            <a:endParaRPr/>
          </a:p>
          <a:p>
            <a:pPr lvl="1">
              <a:lnSpc>
                <a:spcPct val="100000"/>
              </a:lnSpc>
              <a:buSzPct val="60000"/>
              <a:buFont charset="2" typeface="Wingdings"/>
              <a:buChar char=""/>
            </a:pPr>
            <a:r>
              <a:rPr b="1" lang="fr-CA">
                <a:solidFill>
                  <a:srgbClr val="376092"/>
                </a:solidFill>
                <a:latin typeface="Arial"/>
              </a:rPr>
              <a:t>Trouver des activités où vous engager</a:t>
            </a:r>
            <a:endParaRPr/>
          </a:p>
        </p:txBody>
      </p:sp>
      <p:sp>
        <p:nvSpPr>
          <p:cNvPr id="1939" name="CustomShape 5"/>
          <p:cNvSpPr/>
          <p:nvPr/>
        </p:nvSpPr>
        <p:spPr>
          <a:xfrm>
            <a:off x="457560" y="1843200"/>
            <a:ext cx="8152200" cy="496800"/>
          </a:xfrm>
          <a:prstGeom prst="rect">
            <a:avLst/>
          </a:prstGeom>
        </p:spPr>
        <p:txBody>
          <a:bodyPr bIns="45000" lIns="90000" rIns="90000" tIns="45000"/>
          <a:p>
            <a:pPr>
              <a:lnSpc>
                <a:spcPct val="100000"/>
              </a:lnSpc>
            </a:pPr>
            <a:r>
              <a:rPr b="1" lang="fr-CA" sz="2000">
                <a:solidFill>
                  <a:srgbClr val="376092"/>
                </a:solidFill>
                <a:latin typeface="Arial"/>
              </a:rPr>
              <a:t>Vous commencez votre enquête « Dive Against Debris », alors :</a:t>
            </a:r>
            <a:endParaRPr/>
          </a:p>
        </p:txBody>
      </p:sp>
      <p:sp>
        <p:nvSpPr>
          <p:cNvPr id="1940" name="CustomShape 6"/>
          <p:cNvSpPr/>
          <p:nvPr/>
        </p:nvSpPr>
        <p:spPr>
          <a:xfrm>
            <a:off x="457200" y="884520"/>
            <a:ext cx="7030800" cy="989640"/>
          </a:xfrm>
          <a:prstGeom prst="rect">
            <a:avLst/>
          </a:prstGeom>
        </p:spPr>
        <p:txBody>
          <a:bodyPr bIns="45000" lIns="90000" rIns="90000" tIns="45000"/>
          <a:p>
            <a:r>
              <a:rPr b="1" lang="fr-CA" sz="2800">
                <a:solidFill>
                  <a:srgbClr val="4f81bd"/>
                </a:solidFill>
                <a:latin typeface="Arial"/>
              </a:rPr>
              <a:t>Encore quelques mots</a:t>
            </a:r>
            <a:endParaRPr/>
          </a:p>
          <a:p>
            <a:pPr>
              <a:lnSpc>
                <a:spcPct val="100000"/>
              </a:lnSpc>
            </a:pPr>
            <a:r>
              <a:rPr b="1" lang="fr-CA" sz="2800">
                <a:solidFill>
                  <a:srgbClr val="4f81bd"/>
                </a:solidFill>
                <a:latin typeface="Arial"/>
              </a:rPr>
              <a:t>à propos de Dive Against Debris</a:t>
            </a:r>
            <a:endParaRPr/>
          </a:p>
        </p:txBody>
      </p:sp>
    </p:spTree>
  </p:cSld>
  <p:timing>
    <p:tnLst>
      <p:par>
        <p:cTn dur="indefinite" id="95" nodeType="tmRoot" restart="never">
          <p:childTnLst>
            <p:seq>
              <p:cTn id="96" nodeType="mainSeq">
                <p:childTnLst/>
              </p:cTn>
              <p:prevCondLst>
                <p:cond delay="0" evt="onPrev">
                  <p:tgtEl>
                    <p:sldTgt/>
                  </p:tgtEl>
                </p:cond>
              </p:prevCondLst>
              <p:nextCondLst>
                <p:cond delay="0"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41" name="CustomShape 1"/>
          <p:cNvSpPr/>
          <p:nvPr/>
        </p:nvSpPr>
        <p:spPr>
          <a:xfrm>
            <a:off x="457200" y="884160"/>
            <a:ext cx="7030800" cy="989640"/>
          </a:xfrm>
          <a:prstGeom prst="rect">
            <a:avLst/>
          </a:prstGeom>
        </p:spPr>
        <p:txBody>
          <a:bodyPr bIns="45000" lIns="90000" rIns="90000" tIns="45000"/>
          <a:p>
            <a:r>
              <a:rPr b="1" lang="fr-CA" sz="2800">
                <a:solidFill>
                  <a:srgbClr val="4f81bd"/>
                </a:solidFill>
                <a:latin typeface="Arial"/>
              </a:rPr>
              <a:t>Encore quelques mots</a:t>
            </a:r>
            <a:endParaRPr/>
          </a:p>
          <a:p>
            <a:pPr>
              <a:lnSpc>
                <a:spcPct val="100000"/>
              </a:lnSpc>
            </a:pPr>
            <a:r>
              <a:rPr b="1" lang="fr-CA" sz="2800">
                <a:solidFill>
                  <a:srgbClr val="4f81bd"/>
                </a:solidFill>
                <a:latin typeface="Arial"/>
              </a:rPr>
              <a:t>à propos de Dive Against Debris</a:t>
            </a:r>
            <a:endParaRPr/>
          </a:p>
        </p:txBody>
      </p:sp>
      <p:sp>
        <p:nvSpPr>
          <p:cNvPr id="1942" name="CustomShape 2"/>
          <p:cNvSpPr/>
          <p:nvPr/>
        </p:nvSpPr>
        <p:spPr>
          <a:xfrm>
            <a:off x="685800" y="2712960"/>
            <a:ext cx="3885120" cy="290304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rPr>
              <a:t>Signalez les sites propres</a:t>
            </a:r>
            <a:endParaRPr/>
          </a:p>
          <a:p>
            <a:pPr>
              <a:lnSpc>
                <a:spcPct val="100000"/>
              </a:lnSpc>
              <a:buSzPct val="75000"/>
              <a:buFont charset="2" typeface="Wingdings"/>
              <a:buChar char=""/>
            </a:pPr>
            <a:r>
              <a:rPr b="1" lang="fr-CA">
                <a:solidFill>
                  <a:srgbClr val="376092"/>
                </a:solidFill>
                <a:latin typeface="Arial"/>
              </a:rPr>
              <a:t>Toutes vos plongées, n'importe où, n'importe quand</a:t>
            </a:r>
            <a:endParaRPr/>
          </a:p>
          <a:p>
            <a:pPr>
              <a:lnSpc>
                <a:spcPct val="100000"/>
              </a:lnSpc>
              <a:buSzPct val="75000"/>
              <a:buFont charset="2" typeface="Wingdings"/>
              <a:buChar char=""/>
            </a:pPr>
            <a:r>
              <a:rPr b="1" lang="fr-CA">
                <a:solidFill>
                  <a:srgbClr val="376092"/>
                </a:solidFill>
                <a:latin typeface="Arial"/>
              </a:rPr>
              <a:t>Et les rives ?</a:t>
            </a:r>
            <a:endParaRPr/>
          </a:p>
          <a:p>
            <a:pPr lvl="1">
              <a:lnSpc>
                <a:spcPct val="100000"/>
              </a:lnSpc>
              <a:buSzPct val="60000"/>
              <a:buFont charset="2" typeface="Wingdings"/>
              <a:buChar char=""/>
            </a:pPr>
            <a:r>
              <a:rPr b="1" lang="fr-CA">
                <a:solidFill>
                  <a:srgbClr val="376092"/>
                </a:solidFill>
                <a:latin typeface="Arial"/>
              </a:rPr>
              <a:t>Ne rapportez que les débris sortis lors de plongée sous-marine</a:t>
            </a:r>
            <a:endParaRPr/>
          </a:p>
          <a:p>
            <a:pPr>
              <a:lnSpc>
                <a:spcPct val="100000"/>
              </a:lnSpc>
              <a:buSzPct val="75000"/>
              <a:buFont charset="2" typeface="Wingdings"/>
              <a:buChar char=""/>
            </a:pPr>
            <a:r>
              <a:rPr b="1" lang="fr-CA">
                <a:solidFill>
                  <a:srgbClr val="376092"/>
                </a:solidFill>
                <a:latin typeface="Arial"/>
              </a:rPr>
              <a:t>Donnez votre écho </a:t>
            </a:r>
            <a:endParaRPr/>
          </a:p>
          <a:p>
            <a:pPr>
              <a:lnSpc>
                <a:spcPct val="100000"/>
              </a:lnSpc>
            </a:pPr>
            <a:endParaRPr/>
          </a:p>
          <a:p>
            <a:pPr algn="ctr">
              <a:lnSpc>
                <a:spcPct val="100000"/>
              </a:lnSpc>
            </a:pPr>
            <a:r>
              <a:rPr b="1" lang="fr-CA" sz="1600" u="sng">
                <a:solidFill>
                  <a:srgbClr val="0000ff"/>
                </a:solidFill>
                <a:latin typeface="Arial"/>
                <a:hlinkClick r:id="rId1"/>
              </a:rPr>
              <a:t>www.projectaware.org/contact</a:t>
            </a:r>
            <a:r>
              <a:rPr b="1" lang="fr-CA" sz="1600">
                <a:solidFill>
                  <a:srgbClr val="376092"/>
                </a:solidFill>
                <a:latin typeface="Arial"/>
              </a:rPr>
              <a:t> </a:t>
            </a:r>
            <a:endParaRPr/>
          </a:p>
        </p:txBody>
      </p:sp>
      <p:sp>
        <p:nvSpPr>
          <p:cNvPr id="1943" name="CustomShape 3"/>
          <p:cNvSpPr/>
          <p:nvPr/>
        </p:nvSpPr>
        <p:spPr>
          <a:xfrm>
            <a:off x="8229600" y="6356520"/>
            <a:ext cx="761040" cy="363960"/>
          </a:xfrm>
          <a:prstGeom prst="rect">
            <a:avLst/>
          </a:prstGeom>
        </p:spPr>
        <p:txBody>
          <a:bodyPr bIns="45000" lIns="90000" rIns="90000" tIns="45000"/>
          <a:p>
            <a:pPr>
              <a:lnSpc>
                <a:spcPct val="100000"/>
              </a:lnSpc>
            </a:pPr>
            <a:fld id="{6131F161-6181-41F1-8141-21E1E1A12151}" type="slidenum">
              <a:rPr b="1" lang="fr-CA">
                <a:solidFill>
                  <a:srgbClr val="ffffff"/>
                </a:solidFill>
                <a:latin typeface="Calibri"/>
              </a:rPr>
              <a:t>&lt;numéro&gt;</a:t>
            </a:fld>
            <a:endParaRPr/>
          </a:p>
        </p:txBody>
      </p:sp>
      <p:pic>
        <p:nvPicPr>
          <p:cNvPr descr="" id="1944" name="Picture 8"/>
          <p:cNvPicPr/>
          <p:nvPr/>
        </p:nvPicPr>
        <p:blipFill>
          <a:blip r:embed="rId2"/>
          <a:stretch>
            <a:fillRect/>
          </a:stretch>
        </p:blipFill>
        <p:spPr>
          <a:xfrm>
            <a:off x="4952880" y="2819520"/>
            <a:ext cx="3656520" cy="2440440"/>
          </a:xfrm>
          <a:prstGeom prst="rect">
            <a:avLst/>
          </a:prstGeom>
        </p:spPr>
      </p:pic>
      <p:sp>
        <p:nvSpPr>
          <p:cNvPr id="1945" name="CustomShape 4"/>
          <p:cNvSpPr/>
          <p:nvPr/>
        </p:nvSpPr>
        <p:spPr>
          <a:xfrm>
            <a:off x="457200" y="1951200"/>
            <a:ext cx="8152200" cy="684720"/>
          </a:xfrm>
          <a:prstGeom prst="rect">
            <a:avLst/>
          </a:prstGeom>
        </p:spPr>
      </p:sp>
      <p:sp>
        <p:nvSpPr>
          <p:cNvPr id="1946" name="CustomShape 5"/>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S4: À vous!</a:t>
            </a:r>
            <a:endParaRPr/>
          </a:p>
        </p:txBody>
      </p:sp>
      <p:sp>
        <p:nvSpPr>
          <p:cNvPr id="1947" name="CustomShape 6"/>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3"/>
              </a:rPr>
              <a:t>Guide de « sondage Dive Against Debris »</a:t>
            </a:r>
            <a:endParaRPr/>
          </a:p>
        </p:txBody>
      </p:sp>
    </p:spTree>
  </p:cSld>
  <p:timing>
    <p:tnLst>
      <p:par>
        <p:cTn dur="indefinite" id="97" nodeType="tmRoot" restart="never">
          <p:childTnLst>
            <p:seq>
              <p:cTn id="98" nodeType="mainSeq">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74" name="CustomShape 1"/>
          <p:cNvSpPr/>
          <p:nvPr/>
        </p:nvSpPr>
        <p:spPr>
          <a:xfrm>
            <a:off x="685800" y="3305880"/>
            <a:ext cx="7521480" cy="72612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hlinkClick r:id="rId1"/>
              </a:rPr>
              <a:t>Encore quelques mots à propos de Dive Against Debris</a:t>
            </a:r>
            <a:endParaRPr/>
          </a:p>
          <a:p>
            <a:pPr>
              <a:lnSpc>
                <a:spcPct val="100000"/>
              </a:lnSpc>
              <a:buSzPct val="75000"/>
              <a:buFont charset="2" typeface="Wingdings"/>
              <a:buChar char=""/>
            </a:pPr>
            <a:r>
              <a:rPr b="1" lang="fr-CA">
                <a:solidFill>
                  <a:srgbClr val="376092"/>
                </a:solidFill>
                <a:latin typeface="Arial"/>
                <a:hlinkClick r:id="rId2"/>
              </a:rPr>
              <a:t>Soyez un membre actif de Project AWARE</a:t>
            </a:r>
            <a:endParaRPr/>
          </a:p>
        </p:txBody>
      </p:sp>
      <p:sp>
        <p:nvSpPr>
          <p:cNvPr id="1575" name="CustomShape 2"/>
          <p:cNvSpPr/>
          <p:nvPr/>
        </p:nvSpPr>
        <p:spPr>
          <a:xfrm>
            <a:off x="457200" y="1951200"/>
            <a:ext cx="8152200" cy="684720"/>
          </a:xfrm>
          <a:prstGeom prst="rect">
            <a:avLst/>
          </a:prstGeom>
        </p:spPr>
        <p:txBody>
          <a:bodyPr bIns="45000" lIns="90000" rIns="90000" tIns="45000"/>
          <a:p>
            <a:pPr>
              <a:lnSpc>
                <a:spcPct val="100000"/>
              </a:lnSpc>
            </a:pPr>
            <a:r>
              <a:rPr b="1" lang="fr-CA" sz="2000">
                <a:solidFill>
                  <a:srgbClr val="376092"/>
                </a:solidFill>
                <a:latin typeface="Arial"/>
                <a:hlinkClick r:id="rId3"/>
              </a:rPr>
              <a:t>SECTION 4: Voilà, c'est à votre tour!</a:t>
            </a:r>
            <a:endParaRPr/>
          </a:p>
        </p:txBody>
      </p:sp>
      <p:sp>
        <p:nvSpPr>
          <p:cNvPr id="1576" name="CustomShape 3"/>
          <p:cNvSpPr/>
          <p:nvPr/>
        </p:nvSpPr>
        <p:spPr>
          <a:xfrm>
            <a:off x="8229600" y="6356520"/>
            <a:ext cx="761040" cy="363960"/>
          </a:xfrm>
          <a:prstGeom prst="rect">
            <a:avLst/>
          </a:prstGeom>
        </p:spPr>
        <p:txBody>
          <a:bodyPr bIns="45000" lIns="90000" rIns="90000" tIns="45000"/>
          <a:p>
            <a:pPr>
              <a:lnSpc>
                <a:spcPct val="100000"/>
              </a:lnSpc>
            </a:pPr>
            <a:fld id="{31316121-91F1-4111-8161-F10111D191A1}" type="slidenum">
              <a:rPr b="1" lang="fr-CA">
                <a:solidFill>
                  <a:srgbClr val="ffffff"/>
                </a:solidFill>
                <a:latin typeface="Calibri"/>
              </a:rPr>
              <a:t>&lt;numéro&gt;</a:t>
            </a:fld>
            <a:endParaRPr/>
          </a:p>
        </p:txBody>
      </p:sp>
      <p:sp>
        <p:nvSpPr>
          <p:cNvPr id="1577" name="CustomShape 4"/>
          <p:cNvSpPr/>
          <p:nvPr/>
        </p:nvSpPr>
        <p:spPr>
          <a:xfrm>
            <a:off x="6248520" y="4876920"/>
            <a:ext cx="2284920" cy="761040"/>
          </a:xfrm>
          <a:prstGeom prst="rect">
            <a:avLst/>
          </a:prstGeom>
          <a:solidFill>
            <a:srgbClr val="4f81bd"/>
          </a:solidFill>
          <a:ln w="25560">
            <a:solidFill>
              <a:srgbClr val="3a5f8b"/>
            </a:solidFill>
            <a:round/>
          </a:ln>
        </p:spPr>
      </p:sp>
      <p:sp>
        <p:nvSpPr>
          <p:cNvPr id="1578" name="CustomShape 5"/>
          <p:cNvSpPr/>
          <p:nvPr/>
        </p:nvSpPr>
        <p:spPr>
          <a:xfrm>
            <a:off x="6324480" y="4934160"/>
            <a:ext cx="2132640" cy="638640"/>
          </a:xfrm>
          <a:prstGeom prst="rect">
            <a:avLst/>
          </a:prstGeom>
        </p:spPr>
        <p:txBody>
          <a:bodyPr anchor="ctr" bIns="45000" lIns="90000" rIns="90000" tIns="45000"/>
          <a:p>
            <a:pPr algn="ctr">
              <a:lnSpc>
                <a:spcPct val="100000"/>
              </a:lnSpc>
            </a:pPr>
            <a:r>
              <a:rPr b="1" lang="fr-CA">
                <a:solidFill>
                  <a:srgbClr val="1f497d"/>
                </a:solidFill>
                <a:latin typeface="Calibri"/>
              </a:rPr>
              <a:t>SECTION 4</a:t>
            </a:r>
            <a:endParaRPr/>
          </a:p>
          <a:p>
            <a:pPr algn="ctr">
              <a:lnSpc>
                <a:spcPct val="100000"/>
              </a:lnSpc>
            </a:pPr>
            <a:r>
              <a:rPr b="1" lang="fr-CA">
                <a:solidFill>
                  <a:srgbClr val="1f497d"/>
                </a:solidFill>
                <a:latin typeface="Calibri"/>
              </a:rPr>
              <a:t>À vous!</a:t>
            </a:r>
            <a:endParaRPr/>
          </a:p>
        </p:txBody>
      </p:sp>
      <p:sp>
        <p:nvSpPr>
          <p:cNvPr id="1579" name="CustomShape 6"/>
          <p:cNvSpPr/>
          <p:nvPr/>
        </p:nvSpPr>
        <p:spPr>
          <a:xfrm>
            <a:off x="685800" y="2590920"/>
            <a:ext cx="8152200" cy="456120"/>
          </a:xfrm>
          <a:prstGeom prst="rect">
            <a:avLst/>
          </a:prstGeom>
        </p:spPr>
        <p:txBody>
          <a:bodyPr bIns="45000" lIns="90000" rIns="90000" tIns="45000"/>
          <a:p>
            <a:pPr>
              <a:lnSpc>
                <a:spcPct val="100000"/>
              </a:lnSpc>
            </a:pPr>
            <a:r>
              <a:rPr b="1" lang="fr-CA">
                <a:solidFill>
                  <a:srgbClr val="376092"/>
                </a:solidFill>
                <a:latin typeface="Calibri"/>
              </a:rPr>
              <a:t>Joignez-vous aux chasseurs de débris de toute la planète</a:t>
            </a:r>
            <a:endParaRPr/>
          </a:p>
          <a:p>
            <a:pPr>
              <a:lnSpc>
                <a:spcPct val="100000"/>
              </a:lnSpc>
            </a:pPr>
            <a:r>
              <a:rPr b="1" lang="fr-CA">
                <a:solidFill>
                  <a:srgbClr val="376092"/>
                </a:solidFill>
                <a:latin typeface="Calibri"/>
              </a:rPr>
              <a:t>avec Project AWARE.</a:t>
            </a:r>
            <a:endParaRPr/>
          </a:p>
        </p:txBody>
      </p:sp>
      <p:sp>
        <p:nvSpPr>
          <p:cNvPr id="1580" name="CustomShape 7"/>
          <p:cNvSpPr/>
          <p:nvPr/>
        </p:nvSpPr>
        <p:spPr>
          <a:xfrm>
            <a:off x="457200" y="884520"/>
            <a:ext cx="5333040" cy="989640"/>
          </a:xfrm>
          <a:prstGeom prst="rect">
            <a:avLst/>
          </a:prstGeom>
        </p:spPr>
        <p:txBody>
          <a:bodyPr anchor="ctr" bIns="45000" lIns="90000" rIns="90000" tIns="45000"/>
          <a:p>
            <a:pPr>
              <a:lnSpc>
                <a:spcPct val="100000"/>
              </a:lnSpc>
            </a:pPr>
            <a:r>
              <a:rPr b="1" lang="fr-CA" sz="2800">
                <a:solidFill>
                  <a:srgbClr val="4f81bd"/>
                </a:solidFill>
                <a:latin typeface="Arial"/>
              </a:rPr>
              <a:t>Nous parlerons de . . .</a:t>
            </a:r>
            <a:endParaRPr/>
          </a:p>
        </p:txBody>
      </p:sp>
      <p:sp>
        <p:nvSpPr>
          <p:cNvPr id="1581" name="CustomShape 8"/>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Bienvenue</a:t>
            </a:r>
            <a:endParaRPr/>
          </a:p>
        </p:txBody>
      </p:sp>
      <p:sp>
        <p:nvSpPr>
          <p:cNvPr id="1582" name="CustomShape 9"/>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4"/>
              </a:rPr>
              <a:t>Guide de « sondage Dive Against Debris »</a:t>
            </a:r>
            <a:endParaRPr/>
          </a:p>
        </p:txBody>
      </p:sp>
    </p:spTree>
  </p:cSld>
  <p:timing>
    <p:tnLst>
      <p:par>
        <p:cTn dur="indefinite" id="9" nodeType="tmRoot" restart="never">
          <p:childTnLst>
            <p:seq>
              <p:cTn id="10" nodeType="mainSeq">
                <p:childTnLst/>
              </p:cTn>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48" name="CustomShape 1"/>
          <p:cNvSpPr/>
          <p:nvPr/>
        </p:nvSpPr>
        <p:spPr>
          <a:xfrm>
            <a:off x="457200" y="884160"/>
            <a:ext cx="5333040" cy="989640"/>
          </a:xfrm>
          <a:prstGeom prst="rect">
            <a:avLst/>
          </a:prstGeom>
        </p:spPr>
        <p:txBody>
          <a:bodyPr bIns="45000" lIns="90000" rIns="90000" tIns="45000"/>
          <a:p>
            <a:pPr>
              <a:lnSpc>
                <a:spcPct val="100000"/>
              </a:lnSpc>
            </a:pPr>
            <a:r>
              <a:rPr b="1" lang="fr-CA" sz="2800">
                <a:solidFill>
                  <a:srgbClr val="4f81bd"/>
                </a:solidFill>
                <a:latin typeface="Arial"/>
              </a:rPr>
              <a:t>Soyez un membre actif de Project AWARE</a:t>
            </a:r>
            <a:endParaRPr/>
          </a:p>
        </p:txBody>
      </p:sp>
      <p:sp>
        <p:nvSpPr>
          <p:cNvPr id="1949" name="CustomShape 2"/>
          <p:cNvSpPr/>
          <p:nvPr/>
        </p:nvSpPr>
        <p:spPr>
          <a:xfrm>
            <a:off x="685800" y="2712960"/>
            <a:ext cx="4190040" cy="41004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rPr>
              <a:t>Nos 2 grandes batailles : </a:t>
            </a:r>
            <a:endParaRPr/>
          </a:p>
          <a:p>
            <a:pPr>
              <a:lnSpc>
                <a:spcPct val="100000"/>
              </a:lnSpc>
            </a:pPr>
            <a:endParaRPr/>
          </a:p>
        </p:txBody>
      </p:sp>
      <p:sp>
        <p:nvSpPr>
          <p:cNvPr id="1950" name="CustomShape 3"/>
          <p:cNvSpPr/>
          <p:nvPr/>
        </p:nvSpPr>
        <p:spPr>
          <a:xfrm>
            <a:off x="457200" y="1951200"/>
            <a:ext cx="8152200" cy="684720"/>
          </a:xfrm>
          <a:prstGeom prst="rect">
            <a:avLst/>
          </a:prstGeom>
        </p:spPr>
        <p:txBody>
          <a:bodyPr bIns="45000" lIns="90000" rIns="90000" tIns="45000"/>
          <a:p>
            <a:pPr>
              <a:lnSpc>
                <a:spcPct val="100000"/>
              </a:lnSpc>
            </a:pPr>
            <a:r>
              <a:rPr b="1" lang="fr-CA" sz="2000">
                <a:solidFill>
                  <a:srgbClr val="376092"/>
                </a:solidFill>
                <a:latin typeface="Arial"/>
              </a:rPr>
              <a:t>Les plongeurs « AWARE » protègent nos océans et notre planète, une plongée à la fois.</a:t>
            </a:r>
            <a:endParaRPr/>
          </a:p>
        </p:txBody>
      </p:sp>
      <p:sp>
        <p:nvSpPr>
          <p:cNvPr id="1951" name="CustomShape 4"/>
          <p:cNvSpPr/>
          <p:nvPr/>
        </p:nvSpPr>
        <p:spPr>
          <a:xfrm>
            <a:off x="8229600" y="6356520"/>
            <a:ext cx="761040" cy="363960"/>
          </a:xfrm>
          <a:prstGeom prst="rect">
            <a:avLst/>
          </a:prstGeom>
        </p:spPr>
        <p:txBody>
          <a:bodyPr bIns="45000" lIns="90000" rIns="90000" tIns="45000"/>
          <a:p>
            <a:pPr>
              <a:lnSpc>
                <a:spcPct val="100000"/>
              </a:lnSpc>
            </a:pPr>
            <a:fld id="{B131C1E1-C1C1-4151-8121-A14181716121}" type="slidenum">
              <a:rPr b="1" lang="fr-CA">
                <a:solidFill>
                  <a:srgbClr val="ffffff"/>
                </a:solidFill>
                <a:latin typeface="Calibri"/>
              </a:rPr>
              <a:t>&lt;numéro&gt;</a:t>
            </a:fld>
            <a:endParaRPr/>
          </a:p>
        </p:txBody>
      </p:sp>
      <p:sp>
        <p:nvSpPr>
          <p:cNvPr id="1952" name="CustomShape 5"/>
          <p:cNvSpPr/>
          <p:nvPr/>
        </p:nvSpPr>
        <p:spPr>
          <a:xfrm>
            <a:off x="1143000" y="3048120"/>
            <a:ext cx="3656520" cy="2009880"/>
          </a:xfrm>
          <a:prstGeom prst="rect">
            <a:avLst/>
          </a:prstGeom>
        </p:spPr>
        <p:txBody>
          <a:bodyPr bIns="45000" lIns="90000" rIns="90000" tIns="45000"/>
          <a:p>
            <a:pPr>
              <a:lnSpc>
                <a:spcPct val="100000"/>
              </a:lnSpc>
              <a:buFont typeface="StarSymbol"/>
              <a:buAutoNum type="arabicPeriod"/>
            </a:pPr>
            <a:r>
              <a:rPr b="1" lang="fr-CA">
                <a:solidFill>
                  <a:srgbClr val="376092"/>
                </a:solidFill>
                <a:latin typeface="Arial"/>
              </a:rPr>
              <a:t>Devant la menace qui pèse contre les Requins et les Raies :  </a:t>
            </a:r>
            <a:r>
              <a:rPr b="1" lang="fr-CA">
                <a:solidFill>
                  <a:srgbClr val="953735"/>
                </a:solidFill>
                <a:latin typeface="Arial"/>
              </a:rPr>
              <a:t>AWARE Shark Conservation Diver</a:t>
            </a:r>
            <a:endParaRPr/>
          </a:p>
          <a:p>
            <a:pPr>
              <a:lnSpc>
                <a:spcPct val="100000"/>
              </a:lnSpc>
              <a:buFont typeface="StarSymbol"/>
              <a:buAutoNum type="arabicPeriod"/>
            </a:pPr>
            <a:r>
              <a:rPr b="1" lang="fr-CA">
                <a:solidFill>
                  <a:srgbClr val="376092"/>
                </a:solidFill>
                <a:latin typeface="Arial"/>
              </a:rPr>
              <a:t>Face aux dangers des débris qui pèsent contre la vie marine et sur nos amis requins : </a:t>
            </a:r>
            <a:r>
              <a:rPr b="1" lang="fr-CA">
                <a:solidFill>
                  <a:srgbClr val="800000"/>
                </a:solidFill>
                <a:latin typeface="Arial"/>
              </a:rPr>
              <a:t>Dive Against Debris</a:t>
            </a:r>
            <a:endParaRPr/>
          </a:p>
        </p:txBody>
      </p:sp>
      <p:pic>
        <p:nvPicPr>
          <p:cNvPr descr="" id="1953" name="Picture 7"/>
          <p:cNvPicPr/>
          <p:nvPr/>
        </p:nvPicPr>
        <p:blipFill>
          <a:blip r:embed="rId1"/>
          <a:stretch>
            <a:fillRect/>
          </a:stretch>
        </p:blipFill>
        <p:spPr>
          <a:xfrm>
            <a:off x="4952880" y="2876400"/>
            <a:ext cx="3656520" cy="2304000"/>
          </a:xfrm>
          <a:prstGeom prst="rect">
            <a:avLst/>
          </a:prstGeom>
        </p:spPr>
      </p:pic>
      <p:sp>
        <p:nvSpPr>
          <p:cNvPr id="1954" name="CustomShape 6"/>
          <p:cNvSpPr/>
          <p:nvPr/>
        </p:nvSpPr>
        <p:spPr>
          <a:xfrm>
            <a:off x="858600" y="4968000"/>
            <a:ext cx="7925400" cy="1781640"/>
          </a:xfrm>
          <a:prstGeom prst="rect">
            <a:avLst/>
          </a:prstGeom>
        </p:spPr>
        <p:txBody>
          <a:bodyPr bIns="45000" lIns="90000" rIns="90000" tIns="45000"/>
          <a:p>
            <a:pPr>
              <a:lnSpc>
                <a:spcPct val="100000"/>
              </a:lnSpc>
            </a:pPr>
            <a:endParaRPr/>
          </a:p>
          <a:p>
            <a:pPr>
              <a:lnSpc>
                <a:spcPct val="100000"/>
              </a:lnSpc>
              <a:buSzPct val="75000"/>
              <a:buFont charset="2" typeface="Wingdings"/>
              <a:buChar char=""/>
            </a:pPr>
            <a:r>
              <a:rPr b="1" lang="fr-CA">
                <a:solidFill>
                  <a:srgbClr val="376092"/>
                </a:solidFill>
                <a:latin typeface="Arial"/>
              </a:rPr>
              <a:t>Vous aussi, soyez un plongeur AWARE : appliquez les </a:t>
            </a:r>
            <a:r>
              <a:rPr b="1" lang="fr-CA">
                <a:solidFill>
                  <a:srgbClr val="376092"/>
                </a:solidFill>
                <a:latin typeface="Arial"/>
                <a:hlinkClick r:id="rId2"/>
              </a:rPr>
              <a:t>10 trucs de plongeur pour protéger notre planète Océan</a:t>
            </a:r>
            <a:endParaRPr/>
          </a:p>
        </p:txBody>
      </p:sp>
      <p:sp>
        <p:nvSpPr>
          <p:cNvPr id="1955" name="CustomShape 7"/>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S4: À vous!</a:t>
            </a:r>
            <a:endParaRPr/>
          </a:p>
        </p:txBody>
      </p:sp>
      <p:sp>
        <p:nvSpPr>
          <p:cNvPr id="1956" name="CustomShape 8"/>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3"/>
              </a:rPr>
              <a:t>Guide de « sondage Dive Against Debris »</a:t>
            </a:r>
            <a:endParaRPr/>
          </a:p>
        </p:txBody>
      </p:sp>
    </p:spTree>
  </p:cSld>
  <p:timing>
    <p:tnLst>
      <p:par>
        <p:cTn dur="indefinite" id="99" nodeType="tmRoot" restart="never">
          <p:childTnLst>
            <p:seq>
              <p:cTn id="100" nodeType="mainSeq">
                <p:childTnLst/>
              </p:cTn>
              <p:prevCondLst>
                <p:cond delay="0" evt="onPrev">
                  <p:tgtEl>
                    <p:sldTgt/>
                  </p:tgtEl>
                </p:cond>
              </p:prevCondLst>
              <p:nextCondLst>
                <p:cond delay="0" evt="onNext">
                  <p:tgtEl>
                    <p:sldTgt/>
                  </p:tgtEl>
                </p:cond>
              </p:nextCondLst>
            </p:seq>
          </p:childTnLst>
        </p:cTn>
      </p:par>
    </p:tnLst>
  </p:timing>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57" name="CustomShape 1"/>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S4: À vous!</a:t>
            </a:r>
            <a:endParaRPr/>
          </a:p>
        </p:txBody>
      </p:sp>
      <p:sp>
        <p:nvSpPr>
          <p:cNvPr id="1958" name="CustomShape 2"/>
          <p:cNvSpPr/>
          <p:nvPr/>
        </p:nvSpPr>
        <p:spPr>
          <a:xfrm>
            <a:off x="8229600" y="6356520"/>
            <a:ext cx="761040" cy="363960"/>
          </a:xfrm>
          <a:prstGeom prst="rect">
            <a:avLst/>
          </a:prstGeom>
        </p:spPr>
        <p:txBody>
          <a:bodyPr bIns="45000" lIns="90000" rIns="90000" tIns="45000"/>
          <a:p>
            <a:pPr>
              <a:lnSpc>
                <a:spcPct val="100000"/>
              </a:lnSpc>
            </a:pPr>
            <a:fld id="{B1C17111-8131-4111-B141-B1F111C131B1}" type="slidenum">
              <a:rPr b="1" lang="fr-CA">
                <a:solidFill>
                  <a:srgbClr val="ffffff"/>
                </a:solidFill>
                <a:latin typeface="Calibri"/>
              </a:rPr>
              <a:t>&lt;numéro&gt;</a:t>
            </a:fld>
            <a:endParaRPr/>
          </a:p>
        </p:txBody>
      </p:sp>
      <p:sp>
        <p:nvSpPr>
          <p:cNvPr id="1959" name="CustomShape 3"/>
          <p:cNvSpPr/>
          <p:nvPr/>
        </p:nvSpPr>
        <p:spPr>
          <a:xfrm>
            <a:off x="457200" y="5562720"/>
            <a:ext cx="8152200" cy="532440"/>
          </a:xfrm>
          <a:prstGeom prst="rect">
            <a:avLst/>
          </a:prstGeom>
        </p:spPr>
      </p:sp>
      <p:sp>
        <p:nvSpPr>
          <p:cNvPr id="1960" name="CustomShape 4"/>
          <p:cNvSpPr/>
          <p:nvPr/>
        </p:nvSpPr>
        <p:spPr>
          <a:xfrm>
            <a:off x="457560" y="5563080"/>
            <a:ext cx="8152200" cy="532440"/>
          </a:xfrm>
          <a:prstGeom prst="rect">
            <a:avLst/>
          </a:prstGeom>
        </p:spPr>
        <p:txBody>
          <a:bodyPr bIns="45000" lIns="90000" rIns="90000" tIns="45000"/>
          <a:p>
            <a:pPr algn="ctr">
              <a:lnSpc>
                <a:spcPct val="100000"/>
              </a:lnSpc>
            </a:pPr>
            <a:r>
              <a:rPr b="1" lang="fr-CA" sz="2000">
                <a:solidFill>
                  <a:srgbClr val="376092"/>
                </a:solidFill>
                <a:latin typeface="Calibri"/>
              </a:rPr>
              <a:t>Avez-vous des questions?</a:t>
            </a:r>
            <a:endParaRPr/>
          </a:p>
          <a:p>
            <a:pPr algn="ctr">
              <a:lnSpc>
                <a:spcPct val="100000"/>
              </a:lnSpc>
            </a:pPr>
            <a:endParaRPr/>
          </a:p>
        </p:txBody>
      </p:sp>
      <p:sp>
        <p:nvSpPr>
          <p:cNvPr id="1961" name="CustomShape 5"/>
          <p:cNvSpPr/>
          <p:nvPr/>
        </p:nvSpPr>
        <p:spPr>
          <a:xfrm>
            <a:off x="457200" y="884520"/>
            <a:ext cx="5333040" cy="989640"/>
          </a:xfrm>
          <a:prstGeom prst="rect">
            <a:avLst/>
          </a:prstGeom>
        </p:spPr>
        <p:txBody>
          <a:bodyPr anchor="ctr" bIns="45000" lIns="90000" rIns="90000" tIns="45000"/>
          <a:p>
            <a:pPr>
              <a:lnSpc>
                <a:spcPct val="100000"/>
              </a:lnSpc>
            </a:pPr>
            <a:r>
              <a:rPr b="1" lang="fr-CA" sz="2800">
                <a:solidFill>
                  <a:srgbClr val="4f81bd"/>
                </a:solidFill>
                <a:latin typeface="Arial"/>
              </a:rPr>
              <a:t>Nous avons parlé de  :</a:t>
            </a:r>
            <a:endParaRPr/>
          </a:p>
        </p:txBody>
      </p:sp>
      <p:sp>
        <p:nvSpPr>
          <p:cNvPr id="1962" name="CustomShape 6"/>
          <p:cNvSpPr/>
          <p:nvPr/>
        </p:nvSpPr>
        <p:spPr>
          <a:xfrm>
            <a:off x="685800" y="2591280"/>
            <a:ext cx="8152200" cy="456120"/>
          </a:xfrm>
          <a:prstGeom prst="rect">
            <a:avLst/>
          </a:prstGeom>
        </p:spPr>
        <p:txBody>
          <a:bodyPr bIns="45000" lIns="90000" rIns="90000" tIns="45000"/>
          <a:p>
            <a:pPr>
              <a:lnSpc>
                <a:spcPct val="100000"/>
              </a:lnSpc>
            </a:pPr>
            <a:r>
              <a:rPr b="1" lang="fr-CA">
                <a:solidFill>
                  <a:srgbClr val="376092"/>
                </a:solidFill>
                <a:latin typeface="Calibri"/>
              </a:rPr>
              <a:t>Joignez-vous aux chasseurs de débris de toute la planète</a:t>
            </a:r>
            <a:endParaRPr/>
          </a:p>
          <a:p>
            <a:pPr>
              <a:lnSpc>
                <a:spcPct val="100000"/>
              </a:lnSpc>
            </a:pPr>
            <a:r>
              <a:rPr b="1" lang="fr-CA">
                <a:solidFill>
                  <a:srgbClr val="376092"/>
                </a:solidFill>
                <a:latin typeface="Calibri"/>
              </a:rPr>
              <a:t>avec Project AWARE.</a:t>
            </a:r>
            <a:endParaRPr/>
          </a:p>
        </p:txBody>
      </p:sp>
      <p:sp>
        <p:nvSpPr>
          <p:cNvPr id="1963" name="CustomShape 7"/>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1"/>
              </a:rPr>
              <a:t>Guide de « sondage Dive Against Debris »</a:t>
            </a:r>
            <a:endParaRPr/>
          </a:p>
        </p:txBody>
      </p:sp>
      <p:sp>
        <p:nvSpPr>
          <p:cNvPr id="1964" name="CustomShape 8"/>
          <p:cNvSpPr/>
          <p:nvPr/>
        </p:nvSpPr>
        <p:spPr>
          <a:xfrm>
            <a:off x="686160" y="3305880"/>
            <a:ext cx="7521480" cy="72612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hlinkClick r:id="rId2"/>
              </a:rPr>
              <a:t>Encore quelques mots à propos de Dive Against Debris</a:t>
            </a:r>
            <a:endParaRPr/>
          </a:p>
          <a:p>
            <a:pPr>
              <a:lnSpc>
                <a:spcPct val="100000"/>
              </a:lnSpc>
              <a:buSzPct val="75000"/>
              <a:buFont charset="2" typeface="Wingdings"/>
              <a:buChar char=""/>
            </a:pPr>
            <a:r>
              <a:rPr b="1" lang="fr-CA">
                <a:solidFill>
                  <a:srgbClr val="376092"/>
                </a:solidFill>
                <a:latin typeface="Arial"/>
                <a:hlinkClick r:id="rId3"/>
              </a:rPr>
              <a:t>Soyez un membre actif de Project AWARE</a:t>
            </a:r>
            <a:endParaRPr/>
          </a:p>
        </p:txBody>
      </p:sp>
      <p:sp>
        <p:nvSpPr>
          <p:cNvPr id="1965" name="CustomShape 9"/>
          <p:cNvSpPr/>
          <p:nvPr/>
        </p:nvSpPr>
        <p:spPr>
          <a:xfrm>
            <a:off x="457560" y="1951200"/>
            <a:ext cx="8152200" cy="684720"/>
          </a:xfrm>
          <a:prstGeom prst="rect">
            <a:avLst/>
          </a:prstGeom>
        </p:spPr>
        <p:txBody>
          <a:bodyPr bIns="45000" lIns="90000" rIns="90000" tIns="45000"/>
          <a:p>
            <a:pPr>
              <a:lnSpc>
                <a:spcPct val="100000"/>
              </a:lnSpc>
            </a:pPr>
            <a:r>
              <a:rPr b="1" lang="fr-CA" sz="2000">
                <a:solidFill>
                  <a:srgbClr val="376092"/>
                </a:solidFill>
                <a:latin typeface="Arial"/>
                <a:hlinkClick r:id="rId4"/>
              </a:rPr>
              <a:t>SECTION 4: Voilà, c'est à votre tour!</a:t>
            </a:r>
            <a:endParaRPr/>
          </a:p>
        </p:txBody>
      </p:sp>
    </p:spTree>
  </p:cSld>
  <p:timing>
    <p:tnLst>
      <p:par>
        <p:cTn dur="indefinite" id="101" nodeType="tmRoot" restart="never">
          <p:childTnLst>
            <p:seq>
              <p:cTn id="102" nodeType="mainSeq">
                <p:childTnLst/>
              </p:cTn>
              <p:prevCondLst>
                <p:cond delay="0" evt="onPrev">
                  <p:tgtEl>
                    <p:sldTgt/>
                  </p:tgtEl>
                </p:cond>
              </p:prevCondLst>
              <p:nextCondLst>
                <p:cond delay="0" evt="onNext">
                  <p:tgtEl>
                    <p:sldTgt/>
                  </p:tgtEl>
                </p:cond>
              </p:nextCondLst>
            </p:seq>
          </p:childTnLst>
        </p:cTn>
      </p:par>
    </p:tnLst>
  </p:timing>
</p:sld>
</file>

<file path=ppt/slides/slide52.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1966" name="CustomShape 1"/>
          <p:cNvSpPr/>
          <p:nvPr/>
        </p:nvSpPr>
        <p:spPr>
          <a:xfrm>
            <a:off x="1447920" y="2438280"/>
            <a:ext cx="6247440" cy="714960"/>
          </a:xfrm>
          <a:prstGeom prst="rect">
            <a:avLst/>
          </a:prstGeom>
        </p:spPr>
        <p:txBody>
          <a:bodyPr bIns="45000" lIns="90000" rIns="90000" tIns="45000"/>
          <a:p>
            <a:pPr algn="ctr">
              <a:lnSpc>
                <a:spcPct val="100000"/>
              </a:lnSpc>
            </a:pPr>
            <a:r>
              <a:rPr b="1" lang="fr-CA" sz="4400">
                <a:solidFill>
                  <a:srgbClr val="ffffff"/>
                </a:solidFill>
                <a:latin typeface="Arial"/>
              </a:rPr>
              <a:t>Merci</a:t>
            </a:r>
            <a:endParaRPr/>
          </a:p>
          <a:p>
            <a:pPr algn="ctr">
              <a:lnSpc>
                <a:spcPct val="100000"/>
              </a:lnSpc>
            </a:pPr>
            <a:endParaRPr/>
          </a:p>
          <a:p>
            <a:pPr algn="ctr">
              <a:lnSpc>
                <a:spcPct val="100000"/>
              </a:lnSpc>
            </a:pPr>
            <a:endParaRPr/>
          </a:p>
          <a:p>
            <a:pPr algn="ctr">
              <a:lnSpc>
                <a:spcPct val="100000"/>
              </a:lnSpc>
            </a:pPr>
            <a:r>
              <a:rPr b="1" lang="fr-CA" sz="2400">
                <a:solidFill>
                  <a:srgbClr val="ffffff"/>
                </a:solidFill>
                <a:latin typeface="Arial"/>
              </a:rPr>
              <a:t>Questions?</a:t>
            </a:r>
            <a:endParaRPr/>
          </a:p>
        </p:txBody>
      </p:sp>
      <p:sp>
        <p:nvSpPr>
          <p:cNvPr id="1967" name="TextShape 2"/>
          <p:cNvSpPr txBox="1"/>
          <p:nvPr/>
        </p:nvSpPr>
        <p:spPr>
          <a:xfrm>
            <a:off x="1512000" y="5904000"/>
            <a:ext cx="6035760" cy="772920"/>
          </a:xfrm>
          <a:prstGeom prst="rect">
            <a:avLst/>
          </a:prstGeom>
        </p:spPr>
        <p:txBody>
          <a:bodyPr bIns="45000" lIns="90000" rIns="90000" tIns="45000" wrap="none"/>
          <a:p>
            <a:r>
              <a:rPr lang="fr-CA" sz="1200"/>
              <a:t>Note : bon nombre des documents AWARE traduits en français que vous ne trouveriez</a:t>
            </a:r>
            <a:endParaRPr/>
          </a:p>
          <a:p>
            <a:r>
              <a:rPr lang="fr-CA" sz="1200"/>
              <a:t>	</a:t>
            </a:r>
            <a:r>
              <a:rPr lang="fr-CA" sz="1200"/>
              <a:t>pas sur </a:t>
            </a:r>
            <a:r>
              <a:rPr lang="fr-CA" sz="1200">
                <a:hlinkClick r:id="rId2"/>
              </a:rPr>
              <a:t>http://www.projectaware.org</a:t>
            </a:r>
            <a:r>
              <a:rPr lang="fr-CA" sz="1200"/>
              <a:t> </a:t>
            </a:r>
            <a:endParaRPr/>
          </a:p>
          <a:p>
            <a:r>
              <a:rPr lang="fr-CA" sz="1200"/>
              <a:t>	</a:t>
            </a:r>
            <a:r>
              <a:rPr lang="fr-CA" sz="1200"/>
              <a:t>pourraient se trouver à l'adresse suivante : </a:t>
            </a:r>
            <a:endParaRPr/>
          </a:p>
          <a:p>
            <a:r>
              <a:rPr lang="fr-CA" sz="1200"/>
              <a:t>	</a:t>
            </a:r>
            <a:r>
              <a:rPr lang="fr-CA" sz="1200">
                <a:hlinkClick r:id="rId3"/>
              </a:rPr>
              <a:t>http://plongee.rcmission.net/index.php?mod=Aware&amp;fct=Documents</a:t>
            </a:r>
            <a:endParaRPr/>
          </a:p>
        </p:txBody>
      </p:sp>
    </p:spTree>
  </p:cSld>
  <p:timing>
    <p:tnLst>
      <p:par>
        <p:cTn dur="indefinite" id="103" nodeType="tmRoot" restart="never">
          <p:childTnLst>
            <p:seq>
              <p:cTn id="104" nodeType="mainSeq">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83" name="CustomShape 1"/>
          <p:cNvSpPr/>
          <p:nvPr/>
        </p:nvSpPr>
        <p:spPr>
          <a:xfrm>
            <a:off x="685800" y="1371600"/>
            <a:ext cx="7771320" cy="1370520"/>
          </a:xfrm>
          <a:prstGeom prst="rect">
            <a:avLst/>
          </a:prstGeom>
        </p:spPr>
        <p:txBody>
          <a:bodyPr anchor="ctr" bIns="45000" lIns="90000" rIns="90000" tIns="45000"/>
          <a:p>
            <a:r>
              <a:rPr b="1" lang="fr-CA" sz="4000">
                <a:solidFill>
                  <a:srgbClr val="558ed5"/>
                </a:solidFill>
                <a:latin typeface="Arial"/>
              </a:rPr>
              <a:t>Le tragique problème des</a:t>
            </a:r>
            <a:endParaRPr/>
          </a:p>
          <a:p>
            <a:r>
              <a:rPr b="1" lang="fr-CA" sz="4000">
                <a:solidFill>
                  <a:srgbClr val="558ed5"/>
                </a:solidFill>
                <a:latin typeface="Arial"/>
              </a:rPr>
              <a:t>débris marins</a:t>
            </a:r>
            <a:endParaRPr/>
          </a:p>
        </p:txBody>
      </p:sp>
      <p:sp>
        <p:nvSpPr>
          <p:cNvPr id="1584" name="CustomShape 2"/>
          <p:cNvSpPr/>
          <p:nvPr/>
        </p:nvSpPr>
        <p:spPr>
          <a:xfrm>
            <a:off x="685800" y="838080"/>
            <a:ext cx="3808800" cy="379800"/>
          </a:xfrm>
          <a:prstGeom prst="rect">
            <a:avLst/>
          </a:prstGeom>
        </p:spPr>
        <p:txBody>
          <a:bodyPr bIns="45000" lIns="90000" rIns="90000" tIns="45000"/>
          <a:p>
            <a:pPr>
              <a:lnSpc>
                <a:spcPct val="100000"/>
              </a:lnSpc>
            </a:pPr>
            <a:r>
              <a:rPr lang="fr-CA" sz="3200">
                <a:solidFill>
                  <a:srgbClr val="254061"/>
                </a:solidFill>
                <a:latin typeface="Arial"/>
              </a:rPr>
              <a:t>SECTION 1:</a:t>
            </a:r>
            <a:endParaRPr/>
          </a:p>
        </p:txBody>
      </p:sp>
      <p:pic>
        <p:nvPicPr>
          <p:cNvPr descr="" id="1585" name="Picture 9"/>
          <p:cNvPicPr/>
          <p:nvPr/>
        </p:nvPicPr>
        <p:blipFill>
          <a:blip r:embed="rId1"/>
          <a:stretch>
            <a:fillRect/>
          </a:stretch>
        </p:blipFill>
        <p:spPr>
          <a:xfrm>
            <a:off x="2743200" y="3124080"/>
            <a:ext cx="3656520" cy="2522880"/>
          </a:xfrm>
          <a:prstGeom prst="rect">
            <a:avLst/>
          </a:prstGeom>
        </p:spPr>
      </p:pic>
    </p:spTree>
  </p:cSld>
  <p:timing>
    <p:tnLst>
      <p:par>
        <p:cTn dur="indefinite" id="11" nodeType="tmRoot" restart="never">
          <p:childTnLst>
            <p:seq>
              <p:cTn id="12" nodeType="mainSeq">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86" name="CustomShape 1"/>
          <p:cNvSpPr/>
          <p:nvPr/>
        </p:nvSpPr>
        <p:spPr>
          <a:xfrm>
            <a:off x="457200" y="884160"/>
            <a:ext cx="5333040" cy="989640"/>
          </a:xfrm>
          <a:prstGeom prst="rect">
            <a:avLst/>
          </a:prstGeom>
        </p:spPr>
        <p:txBody>
          <a:bodyPr bIns="45000" lIns="90000" rIns="90000" tIns="45000"/>
          <a:p>
            <a:pPr>
              <a:lnSpc>
                <a:spcPct val="100000"/>
              </a:lnSpc>
            </a:pPr>
            <a:r>
              <a:rPr b="1" lang="fr-CA" sz="2800">
                <a:solidFill>
                  <a:srgbClr val="4f81bd"/>
                </a:solidFill>
                <a:latin typeface="Arial"/>
              </a:rPr>
              <a:t>Débris marins - </a:t>
            </a:r>
            <a:endParaRPr/>
          </a:p>
          <a:p>
            <a:pPr>
              <a:lnSpc>
                <a:spcPct val="100000"/>
              </a:lnSpc>
            </a:pPr>
            <a:r>
              <a:rPr b="1" lang="fr-CA" sz="2800">
                <a:solidFill>
                  <a:srgbClr val="4f81bd"/>
                </a:solidFill>
                <a:latin typeface="Arial"/>
              </a:rPr>
              <a:t>Les dégâts engendrés</a:t>
            </a:r>
            <a:endParaRPr/>
          </a:p>
        </p:txBody>
      </p:sp>
      <p:sp>
        <p:nvSpPr>
          <p:cNvPr id="1587" name="CustomShape 2"/>
          <p:cNvSpPr/>
          <p:nvPr/>
        </p:nvSpPr>
        <p:spPr>
          <a:xfrm>
            <a:off x="685800" y="2514600"/>
            <a:ext cx="3885120" cy="365652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rPr>
              <a:t>Des dizaines de milliers d'animaux marins et d'oiseaux meurent chaque années</a:t>
            </a:r>
            <a:endParaRPr/>
          </a:p>
          <a:p>
            <a:pPr>
              <a:lnSpc>
                <a:spcPct val="100000"/>
              </a:lnSpc>
              <a:buSzPct val="75000"/>
              <a:buFont charset="2" typeface="Wingdings"/>
              <a:buChar char=""/>
            </a:pPr>
            <a:r>
              <a:rPr b="1" lang="fr-CA">
                <a:solidFill>
                  <a:srgbClr val="376092"/>
                </a:solidFill>
                <a:latin typeface="Arial"/>
              </a:rPr>
              <a:t>663 espèces marines touchées</a:t>
            </a:r>
            <a:endParaRPr/>
          </a:p>
          <a:p>
            <a:pPr lvl="1">
              <a:lnSpc>
                <a:spcPct val="100000"/>
              </a:lnSpc>
              <a:buSzPct val="60000"/>
              <a:buFont charset="2" typeface="Wingdings"/>
              <a:buChar char=""/>
            </a:pPr>
            <a:r>
              <a:rPr b="1" lang="fr-CA">
                <a:solidFill>
                  <a:srgbClr val="376092"/>
                </a:solidFill>
                <a:latin typeface="Arial"/>
              </a:rPr>
              <a:t>Toutes les espèces de tortue</a:t>
            </a:r>
            <a:endParaRPr/>
          </a:p>
          <a:p>
            <a:pPr lvl="1">
              <a:lnSpc>
                <a:spcPct val="100000"/>
              </a:lnSpc>
              <a:buSzPct val="60000"/>
              <a:buFont charset="2" typeface="Wingdings"/>
              <a:buChar char=""/>
            </a:pPr>
            <a:r>
              <a:rPr b="1" lang="fr-CA">
                <a:solidFill>
                  <a:srgbClr val="376092"/>
                </a:solidFill>
                <a:latin typeface="Arial"/>
              </a:rPr>
              <a:t>Près de la moitié des mammifères</a:t>
            </a:r>
            <a:endParaRPr/>
          </a:p>
          <a:p>
            <a:pPr lvl="1">
              <a:lnSpc>
                <a:spcPct val="100000"/>
              </a:lnSpc>
              <a:buSzPct val="60000"/>
              <a:buFont charset="2" typeface="Wingdings"/>
              <a:buChar char=""/>
            </a:pPr>
            <a:r>
              <a:rPr b="1" lang="fr-CA">
                <a:solidFill>
                  <a:srgbClr val="376092"/>
                </a:solidFill>
                <a:latin typeface="Arial"/>
              </a:rPr>
              <a:t>20% des oiseaux de mer</a:t>
            </a:r>
            <a:endParaRPr/>
          </a:p>
          <a:p>
            <a:pPr>
              <a:lnSpc>
                <a:spcPct val="100000"/>
              </a:lnSpc>
              <a:buSzPct val="75000"/>
              <a:buFont charset="2" typeface="Wingdings"/>
              <a:buChar char=""/>
            </a:pPr>
            <a:r>
              <a:rPr b="1" lang="fr-CA">
                <a:solidFill>
                  <a:srgbClr val="376092"/>
                </a:solidFill>
                <a:latin typeface="Arial"/>
              </a:rPr>
              <a:t>Causes des décès :</a:t>
            </a:r>
            <a:endParaRPr/>
          </a:p>
          <a:p>
            <a:pPr lvl="1">
              <a:lnSpc>
                <a:spcPct val="100000"/>
              </a:lnSpc>
              <a:buSzPct val="60000"/>
              <a:buFont charset="2" typeface="Wingdings"/>
              <a:buChar char=""/>
            </a:pPr>
            <a:r>
              <a:rPr b="1" lang="fr-CA">
                <a:solidFill>
                  <a:srgbClr val="376092"/>
                </a:solidFill>
                <a:latin typeface="Arial"/>
              </a:rPr>
              <a:t>Emmêlement</a:t>
            </a:r>
            <a:endParaRPr/>
          </a:p>
          <a:p>
            <a:pPr lvl="1">
              <a:lnSpc>
                <a:spcPct val="100000"/>
              </a:lnSpc>
              <a:buSzPct val="60000"/>
              <a:buFont charset="2" typeface="Wingdings"/>
              <a:buChar char=""/>
            </a:pPr>
            <a:r>
              <a:rPr b="1" lang="fr-CA">
                <a:solidFill>
                  <a:srgbClr val="376092"/>
                </a:solidFill>
                <a:latin typeface="Arial"/>
              </a:rPr>
              <a:t>Faim</a:t>
            </a:r>
            <a:endParaRPr/>
          </a:p>
          <a:p>
            <a:pPr>
              <a:lnSpc>
                <a:spcPct val="100000"/>
              </a:lnSpc>
            </a:pPr>
            <a:endParaRPr/>
          </a:p>
        </p:txBody>
      </p:sp>
      <p:sp>
        <p:nvSpPr>
          <p:cNvPr id="1588" name="CustomShape 3"/>
          <p:cNvSpPr/>
          <p:nvPr/>
        </p:nvSpPr>
        <p:spPr>
          <a:xfrm>
            <a:off x="457200" y="1951200"/>
            <a:ext cx="8152200" cy="684720"/>
          </a:xfrm>
          <a:prstGeom prst="rect">
            <a:avLst/>
          </a:prstGeom>
        </p:spPr>
        <p:txBody>
          <a:bodyPr bIns="45000" lIns="90000" rIns="90000" tIns="45000"/>
          <a:p>
            <a:pPr>
              <a:lnSpc>
                <a:spcPct val="100000"/>
              </a:lnSpc>
            </a:pPr>
            <a:r>
              <a:rPr b="1" lang="fr-CA" sz="2000">
                <a:solidFill>
                  <a:srgbClr val="376092"/>
                </a:solidFill>
                <a:latin typeface="Arial"/>
              </a:rPr>
              <a:t>Ils tuent les animaux</a:t>
            </a:r>
            <a:endParaRPr/>
          </a:p>
        </p:txBody>
      </p:sp>
      <p:sp>
        <p:nvSpPr>
          <p:cNvPr id="1589" name="CustomShape 4"/>
          <p:cNvSpPr/>
          <p:nvPr/>
        </p:nvSpPr>
        <p:spPr>
          <a:xfrm>
            <a:off x="8229600" y="6356520"/>
            <a:ext cx="761040" cy="363960"/>
          </a:xfrm>
          <a:prstGeom prst="rect">
            <a:avLst/>
          </a:prstGeom>
        </p:spPr>
        <p:txBody>
          <a:bodyPr bIns="45000" lIns="90000" rIns="90000" tIns="45000"/>
          <a:p>
            <a:pPr>
              <a:lnSpc>
                <a:spcPct val="100000"/>
              </a:lnSpc>
            </a:pPr>
            <a:fld id="{F111E1C1-C171-41C1-81E1-B171B1F15151}" type="slidenum">
              <a:rPr b="1" lang="fr-CA">
                <a:solidFill>
                  <a:srgbClr val="ffffff"/>
                </a:solidFill>
                <a:latin typeface="Calibri"/>
              </a:rPr>
              <a:t>&lt;numéro&gt;</a:t>
            </a:fld>
            <a:endParaRPr/>
          </a:p>
        </p:txBody>
      </p:sp>
      <p:pic>
        <p:nvPicPr>
          <p:cNvPr descr="" id="1590" name="Picture 7"/>
          <p:cNvPicPr/>
          <p:nvPr/>
        </p:nvPicPr>
        <p:blipFill>
          <a:blip r:embed="rId1"/>
          <a:stretch>
            <a:fillRect/>
          </a:stretch>
        </p:blipFill>
        <p:spPr>
          <a:xfrm>
            <a:off x="4876920" y="2316240"/>
            <a:ext cx="3656520" cy="2742120"/>
          </a:xfrm>
          <a:prstGeom prst="rect">
            <a:avLst/>
          </a:prstGeom>
        </p:spPr>
      </p:pic>
      <p:sp>
        <p:nvSpPr>
          <p:cNvPr id="1591" name="CustomShape 5"/>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S1: Débris marins</a:t>
            </a:r>
            <a:endParaRPr/>
          </a:p>
        </p:txBody>
      </p:sp>
      <p:sp>
        <p:nvSpPr>
          <p:cNvPr id="1592" name="CustomShape 6"/>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2"/>
              </a:rPr>
              <a:t>Guide de « sondage Dive Against Debris »</a:t>
            </a:r>
            <a:endParaRPr/>
          </a:p>
        </p:txBody>
      </p:sp>
    </p:spTree>
  </p:cSld>
  <p:timing>
    <p:tnLst>
      <p:par>
        <p:cTn dur="indefinite" id="13" nodeType="tmRoot" restart="never">
          <p:childTnLst>
            <p:seq>
              <p:cTn id="14" nodeType="mainSeq">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93" name="CustomShape 1"/>
          <p:cNvSpPr/>
          <p:nvPr/>
        </p:nvSpPr>
        <p:spPr>
          <a:xfrm>
            <a:off x="685800" y="2438280"/>
            <a:ext cx="4037400" cy="167544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rPr>
              <a:t>Les gros objets abrasent les récifs</a:t>
            </a:r>
            <a:endParaRPr/>
          </a:p>
          <a:p>
            <a:pPr>
              <a:lnSpc>
                <a:spcPct val="100000"/>
              </a:lnSpc>
              <a:buSzPct val="75000"/>
              <a:buFont charset="2" typeface="Wingdings"/>
              <a:buChar char=""/>
            </a:pPr>
            <a:r>
              <a:rPr b="1" lang="fr-CA">
                <a:solidFill>
                  <a:srgbClr val="376092"/>
                </a:solidFill>
                <a:latin typeface="Arial"/>
              </a:rPr>
              <a:t>Les sacs de plastiques étouffent herbiers et mangoves</a:t>
            </a:r>
            <a:endParaRPr/>
          </a:p>
          <a:p>
            <a:pPr>
              <a:lnSpc>
                <a:spcPct val="100000"/>
              </a:lnSpc>
              <a:buSzPct val="75000"/>
              <a:buFont charset="2" typeface="Wingdings"/>
              <a:buChar char=""/>
            </a:pPr>
            <a:r>
              <a:rPr b="1" lang="fr-CA">
                <a:solidFill>
                  <a:srgbClr val="376092"/>
                </a:solidFill>
                <a:latin typeface="Arial"/>
              </a:rPr>
              <a:t>Les filets de pêches coupent coail, éponges et anémones</a:t>
            </a:r>
            <a:endParaRPr/>
          </a:p>
        </p:txBody>
      </p:sp>
      <p:sp>
        <p:nvSpPr>
          <p:cNvPr id="1594" name="CustomShape 2"/>
          <p:cNvSpPr/>
          <p:nvPr/>
        </p:nvSpPr>
        <p:spPr>
          <a:xfrm>
            <a:off x="457200" y="1951200"/>
            <a:ext cx="8152200" cy="410040"/>
          </a:xfrm>
          <a:prstGeom prst="rect">
            <a:avLst/>
          </a:prstGeom>
        </p:spPr>
        <p:txBody>
          <a:bodyPr bIns="45000" lIns="90000" rIns="90000" tIns="45000"/>
          <a:p>
            <a:pPr>
              <a:lnSpc>
                <a:spcPct val="100000"/>
              </a:lnSpc>
            </a:pPr>
            <a:r>
              <a:rPr b="1" lang="fr-CA" sz="2000">
                <a:solidFill>
                  <a:srgbClr val="376092"/>
                </a:solidFill>
                <a:latin typeface="Arial"/>
              </a:rPr>
              <a:t>Dégâts à l'environnement</a:t>
            </a:r>
            <a:endParaRPr/>
          </a:p>
        </p:txBody>
      </p:sp>
      <p:sp>
        <p:nvSpPr>
          <p:cNvPr id="1595" name="CustomShape 3"/>
          <p:cNvSpPr/>
          <p:nvPr/>
        </p:nvSpPr>
        <p:spPr>
          <a:xfrm>
            <a:off x="8229600" y="6356520"/>
            <a:ext cx="761040" cy="363960"/>
          </a:xfrm>
          <a:prstGeom prst="rect">
            <a:avLst/>
          </a:prstGeom>
        </p:spPr>
        <p:txBody>
          <a:bodyPr bIns="45000" lIns="90000" rIns="90000" tIns="45000"/>
          <a:p>
            <a:pPr>
              <a:lnSpc>
                <a:spcPct val="100000"/>
              </a:lnSpc>
            </a:pPr>
            <a:fld id="{61E15151-5131-41E1-91E1-F1A141719171}" type="slidenum">
              <a:rPr b="1" lang="fr-CA">
                <a:solidFill>
                  <a:srgbClr val="ffffff"/>
                </a:solidFill>
                <a:latin typeface="Calibri"/>
              </a:rPr>
              <a:t>&lt;numéro&gt;</a:t>
            </a:fld>
            <a:endParaRPr/>
          </a:p>
        </p:txBody>
      </p:sp>
      <p:sp>
        <p:nvSpPr>
          <p:cNvPr id="1596" name="CustomShape 4"/>
          <p:cNvSpPr/>
          <p:nvPr/>
        </p:nvSpPr>
        <p:spPr>
          <a:xfrm>
            <a:off x="432000" y="5544000"/>
            <a:ext cx="8424000" cy="761040"/>
          </a:xfrm>
          <a:prstGeom prst="rect">
            <a:avLst/>
          </a:prstGeom>
        </p:spPr>
        <p:txBody>
          <a:bodyPr bIns="45000" lIns="90000" rIns="90000" tIns="45000"/>
          <a:p>
            <a:pPr algn="ctr">
              <a:lnSpc>
                <a:spcPct val="100000"/>
              </a:lnSpc>
            </a:pPr>
            <a:r>
              <a:rPr b="1" lang="fr-CA">
                <a:solidFill>
                  <a:srgbClr val="953735"/>
                </a:solidFill>
                <a:latin typeface="Calibri"/>
              </a:rPr>
              <a:t>Seuls nous - plongeurs – disposons des aptitudes, équipements et opportunités  pour rapporter et retirer les débris</a:t>
            </a:r>
            <a:endParaRPr/>
          </a:p>
        </p:txBody>
      </p:sp>
      <p:pic>
        <p:nvPicPr>
          <p:cNvPr descr="" id="1597" name="Picture 7"/>
          <p:cNvPicPr/>
          <p:nvPr/>
        </p:nvPicPr>
        <p:blipFill>
          <a:blip r:embed="rId1"/>
          <a:stretch>
            <a:fillRect/>
          </a:stretch>
        </p:blipFill>
        <p:spPr>
          <a:xfrm>
            <a:off x="4876920" y="2286000"/>
            <a:ext cx="3656520" cy="2742120"/>
          </a:xfrm>
          <a:prstGeom prst="rect">
            <a:avLst/>
          </a:prstGeom>
        </p:spPr>
      </p:pic>
      <p:sp>
        <p:nvSpPr>
          <p:cNvPr id="1598" name="CustomShape 5"/>
          <p:cNvSpPr/>
          <p:nvPr/>
        </p:nvSpPr>
        <p:spPr>
          <a:xfrm>
            <a:off x="432000" y="4139280"/>
            <a:ext cx="8152200" cy="684720"/>
          </a:xfrm>
          <a:prstGeom prst="rect">
            <a:avLst/>
          </a:prstGeom>
        </p:spPr>
        <p:txBody>
          <a:bodyPr bIns="45000" lIns="90000" rIns="90000" tIns="45000"/>
          <a:p>
            <a:pPr>
              <a:lnSpc>
                <a:spcPct val="100000"/>
              </a:lnSpc>
            </a:pPr>
            <a:r>
              <a:rPr b="1" lang="fr-CA" sz="2000">
                <a:solidFill>
                  <a:srgbClr val="376092"/>
                </a:solidFill>
                <a:latin typeface="Arial"/>
              </a:rPr>
              <a:t>Impact sur nous</a:t>
            </a:r>
            <a:endParaRPr/>
          </a:p>
        </p:txBody>
      </p:sp>
      <p:sp>
        <p:nvSpPr>
          <p:cNvPr id="1599" name="CustomShape 6"/>
          <p:cNvSpPr/>
          <p:nvPr/>
        </p:nvSpPr>
        <p:spPr>
          <a:xfrm>
            <a:off x="685800" y="4495680"/>
            <a:ext cx="3885120" cy="904320"/>
          </a:xfrm>
          <a:prstGeom prst="rect">
            <a:avLst/>
          </a:prstGeom>
        </p:spPr>
        <p:txBody>
          <a:bodyPr bIns="45000" lIns="90000" rIns="90000" tIns="45000"/>
          <a:p>
            <a:pPr>
              <a:lnSpc>
                <a:spcPct val="100000"/>
              </a:lnSpc>
              <a:buSzPct val="75000"/>
              <a:buFont charset="2" typeface="Wingdings"/>
              <a:buChar char=""/>
            </a:pPr>
            <a:r>
              <a:rPr b="1" lang="fr-CA">
                <a:solidFill>
                  <a:srgbClr val="376092"/>
                </a:solidFill>
                <a:latin typeface="Arial"/>
              </a:rPr>
              <a:t>C'est laid</a:t>
            </a:r>
            <a:endParaRPr/>
          </a:p>
          <a:p>
            <a:pPr>
              <a:lnSpc>
                <a:spcPct val="100000"/>
              </a:lnSpc>
              <a:buSzPct val="75000"/>
              <a:buFont charset="2" typeface="Wingdings"/>
              <a:buChar char=""/>
            </a:pPr>
            <a:r>
              <a:rPr b="1" lang="fr-CA">
                <a:solidFill>
                  <a:srgbClr val="376092"/>
                </a:solidFill>
                <a:latin typeface="Arial"/>
              </a:rPr>
              <a:t>Ç'est vecteur de maladies</a:t>
            </a:r>
            <a:endParaRPr/>
          </a:p>
          <a:p>
            <a:pPr>
              <a:lnSpc>
                <a:spcPct val="100000"/>
              </a:lnSpc>
              <a:buSzPct val="75000"/>
              <a:buFont charset="2" typeface="Wingdings"/>
              <a:buChar char=""/>
            </a:pPr>
            <a:r>
              <a:rPr b="1" lang="fr-CA">
                <a:solidFill>
                  <a:srgbClr val="376092"/>
                </a:solidFill>
                <a:latin typeface="Arial"/>
              </a:rPr>
              <a:t>C'est onéreux à ôter</a:t>
            </a:r>
            <a:endParaRPr/>
          </a:p>
          <a:p>
            <a:pPr>
              <a:lnSpc>
                <a:spcPct val="100000"/>
              </a:lnSpc>
            </a:pPr>
            <a:endParaRPr/>
          </a:p>
        </p:txBody>
      </p:sp>
      <p:sp>
        <p:nvSpPr>
          <p:cNvPr id="1600" name="CustomShape 7"/>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S1: Débris marins</a:t>
            </a:r>
            <a:endParaRPr/>
          </a:p>
        </p:txBody>
      </p:sp>
      <p:sp>
        <p:nvSpPr>
          <p:cNvPr id="1601" name="CustomShape 8"/>
          <p:cNvSpPr/>
          <p:nvPr/>
        </p:nvSpPr>
        <p:spPr>
          <a:xfrm>
            <a:off x="457200" y="884520"/>
            <a:ext cx="5333040" cy="989640"/>
          </a:xfrm>
          <a:prstGeom prst="rect">
            <a:avLst/>
          </a:prstGeom>
        </p:spPr>
        <p:txBody>
          <a:bodyPr bIns="45000" lIns="90000" rIns="90000" tIns="45000"/>
          <a:p>
            <a:pPr>
              <a:lnSpc>
                <a:spcPct val="100000"/>
              </a:lnSpc>
            </a:pPr>
            <a:r>
              <a:rPr b="1" lang="fr-CA" sz="2800">
                <a:solidFill>
                  <a:srgbClr val="4f81bd"/>
                </a:solidFill>
                <a:latin typeface="Arial"/>
              </a:rPr>
              <a:t>Débris marins - </a:t>
            </a:r>
            <a:endParaRPr/>
          </a:p>
          <a:p>
            <a:pPr>
              <a:lnSpc>
                <a:spcPct val="100000"/>
              </a:lnSpc>
            </a:pPr>
            <a:r>
              <a:rPr b="1" lang="fr-CA" sz="2800">
                <a:solidFill>
                  <a:srgbClr val="4f81bd"/>
                </a:solidFill>
                <a:latin typeface="Arial"/>
              </a:rPr>
              <a:t>Les dégâts engendrés</a:t>
            </a:r>
            <a:endParaRPr/>
          </a:p>
        </p:txBody>
      </p:sp>
      <p:sp>
        <p:nvSpPr>
          <p:cNvPr id="1602" name="CustomShape 9"/>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2"/>
              </a:rPr>
              <a:t>Guide de « sondage Dive Against Debris »</a:t>
            </a:r>
            <a:endParaRPr/>
          </a:p>
        </p:txBody>
      </p:sp>
    </p:spTree>
  </p:cSld>
  <p:timing>
    <p:tnLst>
      <p:par>
        <p:cTn dur="indefinite" id="15" nodeType="tmRoot" restart="never">
          <p:childTnLst>
            <p:seq>
              <p:cTn id="16" nodeType="mainSeq">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03" name="CustomShape 1"/>
          <p:cNvSpPr/>
          <p:nvPr/>
        </p:nvSpPr>
        <p:spPr>
          <a:xfrm>
            <a:off x="0" y="6324480"/>
            <a:ext cx="9142920" cy="532440"/>
          </a:xfrm>
          <a:prstGeom prst="rect">
            <a:avLst/>
          </a:prstGeom>
          <a:solidFill>
            <a:srgbClr val="1f497d"/>
          </a:solidFill>
        </p:spPr>
      </p:sp>
      <p:sp>
        <p:nvSpPr>
          <p:cNvPr id="1604" name="CustomShape 2"/>
          <p:cNvSpPr/>
          <p:nvPr/>
        </p:nvSpPr>
        <p:spPr>
          <a:xfrm>
            <a:off x="457200" y="892080"/>
            <a:ext cx="5180400" cy="989640"/>
          </a:xfrm>
          <a:prstGeom prst="rect">
            <a:avLst/>
          </a:prstGeom>
        </p:spPr>
        <p:txBody>
          <a:bodyPr bIns="45000" lIns="90000" rIns="90000" tIns="45000"/>
          <a:p>
            <a:pPr>
              <a:lnSpc>
                <a:spcPct val="100000"/>
              </a:lnSpc>
            </a:pPr>
            <a:r>
              <a:rPr b="1" lang="fr-CA" sz="3200">
                <a:solidFill>
                  <a:srgbClr val="558ed5"/>
                </a:solidFill>
                <a:latin typeface="Arial"/>
              </a:rPr>
              <a:t>Qu'est-ce qu'un</a:t>
            </a:r>
            <a:endParaRPr/>
          </a:p>
          <a:p>
            <a:pPr>
              <a:lnSpc>
                <a:spcPct val="100000"/>
              </a:lnSpc>
            </a:pPr>
            <a:r>
              <a:rPr b="1" lang="fr-CA" sz="3200">
                <a:solidFill>
                  <a:srgbClr val="558ed5"/>
                </a:solidFill>
                <a:latin typeface="Arial"/>
              </a:rPr>
              <a:t>Débris marin?</a:t>
            </a:r>
            <a:endParaRPr/>
          </a:p>
        </p:txBody>
      </p:sp>
      <p:sp>
        <p:nvSpPr>
          <p:cNvPr id="1605" name="CustomShape 3"/>
          <p:cNvSpPr/>
          <p:nvPr/>
        </p:nvSpPr>
        <p:spPr>
          <a:xfrm>
            <a:off x="685800" y="2133720"/>
            <a:ext cx="4723200" cy="3770280"/>
          </a:xfrm>
          <a:prstGeom prst="rect">
            <a:avLst/>
          </a:prstGeom>
        </p:spPr>
        <p:txBody>
          <a:bodyPr bIns="45000" lIns="90000" rIns="90000" tIns="45000"/>
          <a:p>
            <a:pPr>
              <a:lnSpc>
                <a:spcPct val="100000"/>
              </a:lnSpc>
              <a:buSzPct val="75000"/>
              <a:buFont charset="2" typeface="Wingdings"/>
              <a:buChar char=""/>
            </a:pPr>
            <a:r>
              <a:rPr b="1" lang="fr-CA" sz="2000">
                <a:solidFill>
                  <a:srgbClr val="376092"/>
                </a:solidFill>
                <a:latin typeface="Arial"/>
                <a:ea typeface="Calibri"/>
              </a:rPr>
              <a:t>Nos excès dans l'océan</a:t>
            </a:r>
            <a:endParaRPr/>
          </a:p>
          <a:p>
            <a:pPr lvl="1">
              <a:lnSpc>
                <a:spcPct val="100000"/>
              </a:lnSpc>
              <a:buSzPct val="60000"/>
              <a:buFont charset="2" typeface="Wingdings"/>
              <a:buChar char=""/>
            </a:pPr>
            <a:r>
              <a:rPr lang="fr-CA" sz="2000">
                <a:solidFill>
                  <a:srgbClr val="376092"/>
                </a:solidFill>
                <a:latin typeface="Arial"/>
                <a:ea typeface="Calibri"/>
              </a:rPr>
              <a:t>Chaque jour nous rejetons des sacs de plastique, bouteilles de breuvage et mégots de cigarette</a:t>
            </a:r>
            <a:endParaRPr/>
          </a:p>
          <a:p>
            <a:pPr lvl="1">
              <a:lnSpc>
                <a:spcPct val="100000"/>
              </a:lnSpc>
              <a:buSzPct val="60000"/>
              <a:buFont charset="2" typeface="Wingdings"/>
              <a:buChar char=""/>
            </a:pPr>
            <a:r>
              <a:rPr lang="fr-CA" sz="2000">
                <a:solidFill>
                  <a:srgbClr val="376092"/>
                </a:solidFill>
                <a:latin typeface="Arial"/>
                <a:ea typeface="Calibri"/>
              </a:rPr>
              <a:t>Piles et batteries, électro-ménagers, filets de pêche, rejets industriels ou agricoles</a:t>
            </a:r>
            <a:endParaRPr/>
          </a:p>
          <a:p>
            <a:pPr>
              <a:lnSpc>
                <a:spcPct val="100000"/>
              </a:lnSpc>
              <a:buSzPct val="75000"/>
              <a:buFont charset="2" typeface="Wingdings"/>
              <a:buChar char=""/>
            </a:pPr>
            <a:r>
              <a:rPr b="1" lang="fr-CA" sz="2000">
                <a:solidFill>
                  <a:srgbClr val="376092"/>
                </a:solidFill>
                <a:latin typeface="Arial"/>
                <a:ea typeface="Calibri"/>
              </a:rPr>
              <a:t>La plupart son non-biodégradables</a:t>
            </a:r>
            <a:endParaRPr/>
          </a:p>
          <a:p>
            <a:pPr lvl="1">
              <a:lnSpc>
                <a:spcPct val="100000"/>
              </a:lnSpc>
              <a:buSzPct val="60000"/>
              <a:buFont charset="2" typeface="Wingdings"/>
              <a:buChar char=""/>
            </a:pPr>
            <a:r>
              <a:rPr lang="fr-CA" sz="2000">
                <a:solidFill>
                  <a:srgbClr val="376092"/>
                </a:solidFill>
                <a:latin typeface="Arial"/>
                <a:ea typeface="Calibri"/>
              </a:rPr>
              <a:t>Le plastique se brise en particules</a:t>
            </a:r>
            <a:endParaRPr/>
          </a:p>
          <a:p>
            <a:pPr>
              <a:lnSpc>
                <a:spcPct val="100000"/>
              </a:lnSpc>
              <a:buSzPct val="75000"/>
              <a:buFont charset="2" typeface="Wingdings"/>
              <a:buChar char=""/>
            </a:pPr>
            <a:r>
              <a:rPr b="1" lang="fr-CA" sz="2000">
                <a:solidFill>
                  <a:srgbClr val="376092"/>
                </a:solidFill>
                <a:latin typeface="Arial"/>
                <a:ea typeface="Calibri"/>
              </a:rPr>
              <a:t>Les rejets de notre population croissante étouffent toujours plus les fonds océaniques.</a:t>
            </a:r>
            <a:endParaRPr/>
          </a:p>
          <a:p>
            <a:pPr>
              <a:lnSpc>
                <a:spcPct val="100000"/>
              </a:lnSpc>
            </a:pPr>
            <a:endParaRPr/>
          </a:p>
        </p:txBody>
      </p:sp>
      <p:sp>
        <p:nvSpPr>
          <p:cNvPr id="1606" name="CustomShape 4"/>
          <p:cNvSpPr/>
          <p:nvPr/>
        </p:nvSpPr>
        <p:spPr>
          <a:xfrm>
            <a:off x="8001000" y="6356520"/>
            <a:ext cx="989640" cy="363960"/>
          </a:xfrm>
          <a:prstGeom prst="rect">
            <a:avLst/>
          </a:prstGeom>
        </p:spPr>
        <p:txBody>
          <a:bodyPr bIns="45000" lIns="90000" rIns="90000" tIns="45000"/>
          <a:p>
            <a:pPr>
              <a:lnSpc>
                <a:spcPct val="100000"/>
              </a:lnSpc>
            </a:pPr>
            <a:fld id="{51912101-71D1-4111-A1B1-F151D171E171}" type="slidenum">
              <a:rPr b="1" lang="fr-CA">
                <a:solidFill>
                  <a:srgbClr val="ffffff"/>
                </a:solidFill>
                <a:latin typeface="Calibri"/>
              </a:rPr>
              <a:t>&lt;numéro&gt;</a:t>
            </a:fld>
            <a:endParaRPr/>
          </a:p>
        </p:txBody>
      </p:sp>
      <p:pic>
        <p:nvPicPr>
          <p:cNvPr descr="" id="1607" name="Picture 6"/>
          <p:cNvPicPr/>
          <p:nvPr/>
        </p:nvPicPr>
        <p:blipFill>
          <a:blip r:embed="rId1"/>
          <a:stretch>
            <a:fillRect/>
          </a:stretch>
        </p:blipFill>
        <p:spPr>
          <a:xfrm>
            <a:off x="5638680" y="2133720"/>
            <a:ext cx="2742120" cy="3547080"/>
          </a:xfrm>
          <a:prstGeom prst="rect">
            <a:avLst/>
          </a:prstGeom>
        </p:spPr>
      </p:pic>
      <p:sp>
        <p:nvSpPr>
          <p:cNvPr id="1608" name="CustomShape 5"/>
          <p:cNvSpPr/>
          <p:nvPr/>
        </p:nvSpPr>
        <p:spPr>
          <a:xfrm>
            <a:off x="76320" y="6418440"/>
            <a:ext cx="2589840" cy="303840"/>
          </a:xfrm>
          <a:prstGeom prst="rect">
            <a:avLst/>
          </a:prstGeom>
        </p:spPr>
        <p:txBody>
          <a:bodyPr bIns="45000" lIns="90000" rIns="90000" tIns="45000"/>
          <a:p>
            <a:pPr>
              <a:lnSpc>
                <a:spcPct val="100000"/>
              </a:lnSpc>
            </a:pPr>
            <a:r>
              <a:rPr b="1" lang="fr-CA" sz="1200">
                <a:solidFill>
                  <a:srgbClr val="ffffff"/>
                </a:solidFill>
                <a:latin typeface="Arial"/>
              </a:rPr>
              <a:t>S1: Débris marins</a:t>
            </a:r>
            <a:endParaRPr/>
          </a:p>
        </p:txBody>
      </p:sp>
      <p:sp>
        <p:nvSpPr>
          <p:cNvPr id="1609" name="CustomShape 6"/>
          <p:cNvSpPr/>
          <p:nvPr/>
        </p:nvSpPr>
        <p:spPr>
          <a:xfrm>
            <a:off x="2592000" y="6356880"/>
            <a:ext cx="5183280" cy="363960"/>
          </a:xfrm>
          <a:prstGeom prst="rect">
            <a:avLst/>
          </a:prstGeom>
        </p:spPr>
        <p:txBody>
          <a:bodyPr bIns="45000" lIns="90000" rIns="90000" tIns="45000"/>
          <a:p>
            <a:pPr>
              <a:lnSpc>
                <a:spcPct val="100000"/>
              </a:lnSpc>
            </a:pPr>
            <a:r>
              <a:rPr b="1" lang="fr-CA">
                <a:solidFill>
                  <a:srgbClr val="ffffff"/>
                </a:solidFill>
                <a:latin typeface="Arial"/>
                <a:hlinkClick r:id="rId2"/>
              </a:rPr>
              <a:t>Guide de « sondage Dive Against Debris »</a:t>
            </a:r>
            <a:endParaRPr/>
          </a:p>
        </p:txBody>
      </p:sp>
    </p:spTree>
  </p:cSld>
  <p:timing>
    <p:tnLst>
      <p:par>
        <p:cTn dur="indefinite" id="17" nodeType="tmRoot" restart="never">
          <p:childTnLst>
            <p:seq>
              <p:cTn id="18" nodeType="mainSeq">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